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1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9.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32.xml" ContentType="application/vnd.openxmlformats-officedocument.presentationml.slideLayout+xml"/>
  <Override PartName="/ppt/slideLayouts/slideLayout30.xml" ContentType="application/vnd.openxmlformats-officedocument.presentationml.slideLayout+xml"/>
  <Override PartName="/ppt/slideLayouts/slideLayout28.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36"/>
  </p:notesMasterIdLst>
  <p:sldIdLst>
    <p:sldId id="256" r:id="rId4"/>
    <p:sldId id="277" r:id="rId5"/>
    <p:sldId id="278" r:id="rId6"/>
    <p:sldId id="258" r:id="rId7"/>
    <p:sldId id="279" r:id="rId8"/>
    <p:sldId id="281" r:id="rId9"/>
    <p:sldId id="280" r:id="rId10"/>
    <p:sldId id="293" r:id="rId11"/>
    <p:sldId id="286" r:id="rId12"/>
    <p:sldId id="297" r:id="rId13"/>
    <p:sldId id="295" r:id="rId14"/>
    <p:sldId id="300" r:id="rId15"/>
    <p:sldId id="303" r:id="rId16"/>
    <p:sldId id="312" r:id="rId17"/>
    <p:sldId id="298" r:id="rId18"/>
    <p:sldId id="308" r:id="rId19"/>
    <p:sldId id="309" r:id="rId20"/>
    <p:sldId id="310" r:id="rId21"/>
    <p:sldId id="282" r:id="rId22"/>
    <p:sldId id="318" r:id="rId23"/>
    <p:sldId id="325" r:id="rId24"/>
    <p:sldId id="326" r:id="rId25"/>
    <p:sldId id="314" r:id="rId26"/>
    <p:sldId id="313" r:id="rId27"/>
    <p:sldId id="324" r:id="rId28"/>
    <p:sldId id="322" r:id="rId29"/>
    <p:sldId id="320" r:id="rId30"/>
    <p:sldId id="319" r:id="rId31"/>
    <p:sldId id="321" r:id="rId32"/>
    <p:sldId id="323" r:id="rId33"/>
    <p:sldId id="283" r:id="rId34"/>
    <p:sldId id="28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777"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4.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008D7C-D3D3-420C-B6E0-0E352B5E81EF}" type="datetimeFigureOut">
              <a:rPr lang="en-GB" smtClean="0"/>
              <a:t>09/04/2021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06407E-B893-41E6-B554-28067E4F6765}" type="slidenum">
              <a:rPr lang="en-GB" smtClean="0"/>
              <a:t>‹#›</a:t>
            </a:fld>
            <a:endParaRPr lang="en-GB"/>
          </a:p>
        </p:txBody>
      </p:sp>
    </p:spTree>
    <p:extLst>
      <p:ext uri="{BB962C8B-B14F-4D97-AF65-F5344CB8AC3E}">
        <p14:creationId xmlns:p14="http://schemas.microsoft.com/office/powerpoint/2010/main" val="22054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Business partnering</a:t>
            </a:r>
            <a:endParaRPr lang="en-GB" dirty="0"/>
          </a:p>
        </p:txBody>
      </p:sp>
      <p:sp>
        <p:nvSpPr>
          <p:cNvPr id="4" name="Slide Number Placeholder 3"/>
          <p:cNvSpPr>
            <a:spLocks noGrp="1"/>
          </p:cNvSpPr>
          <p:nvPr>
            <p:ph type="sldNum" sz="quarter" idx="10"/>
          </p:nvPr>
        </p:nvSpPr>
        <p:spPr/>
        <p:txBody>
          <a:bodyPr/>
          <a:lstStyle/>
          <a:p>
            <a:fld id="{A006407E-B893-41E6-B554-28067E4F6765}" type="slidenum">
              <a:rPr lang="en-GB" smtClean="0"/>
              <a:t>19</a:t>
            </a:fld>
            <a:endParaRPr lang="en-GB"/>
          </a:p>
        </p:txBody>
      </p:sp>
    </p:spTree>
    <p:extLst>
      <p:ext uri="{BB962C8B-B14F-4D97-AF65-F5344CB8AC3E}">
        <p14:creationId xmlns:p14="http://schemas.microsoft.com/office/powerpoint/2010/main" val="172777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James Kerr book Legacy</a:t>
            </a:r>
          </a:p>
          <a:p>
            <a:r>
              <a:rPr lang="en-GB" dirty="0" smtClean="0"/>
              <a:t>I can technical,</a:t>
            </a:r>
            <a:r>
              <a:rPr lang="en-GB" baseline="0" dirty="0" smtClean="0"/>
              <a:t> there is as far as I know no cure for being a </a:t>
            </a:r>
            <a:r>
              <a:rPr lang="en-GB" baseline="0" dirty="0" err="1" smtClean="0"/>
              <a:t>bellend</a:t>
            </a:r>
            <a:endParaRPr lang="en-GB" dirty="0" smtClean="0"/>
          </a:p>
          <a:p>
            <a:endParaRPr lang="en-GB" dirty="0"/>
          </a:p>
        </p:txBody>
      </p:sp>
      <p:sp>
        <p:nvSpPr>
          <p:cNvPr id="4" name="Slide Number Placeholder 3"/>
          <p:cNvSpPr>
            <a:spLocks noGrp="1"/>
          </p:cNvSpPr>
          <p:nvPr>
            <p:ph type="sldNum" sz="quarter" idx="10"/>
          </p:nvPr>
        </p:nvSpPr>
        <p:spPr/>
        <p:txBody>
          <a:bodyPr/>
          <a:lstStyle/>
          <a:p>
            <a:fld id="{A006407E-B893-41E6-B554-28067E4F6765}" type="slidenum">
              <a:rPr lang="en-GB" smtClean="0"/>
              <a:t>30</a:t>
            </a:fld>
            <a:endParaRPr lang="en-GB"/>
          </a:p>
        </p:txBody>
      </p:sp>
    </p:spTree>
    <p:extLst>
      <p:ext uri="{BB962C8B-B14F-4D97-AF65-F5344CB8AC3E}">
        <p14:creationId xmlns:p14="http://schemas.microsoft.com/office/powerpoint/2010/main" val="199041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06407E-B893-41E6-B554-28067E4F6765}" type="slidenum">
              <a:rPr lang="en-GB" smtClean="0"/>
              <a:t>32</a:t>
            </a:fld>
            <a:endParaRPr lang="en-GB"/>
          </a:p>
        </p:txBody>
      </p:sp>
    </p:spTree>
    <p:extLst>
      <p:ext uri="{BB962C8B-B14F-4D97-AF65-F5344CB8AC3E}">
        <p14:creationId xmlns:p14="http://schemas.microsoft.com/office/powerpoint/2010/main" val="384348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A5E4011-90D0-4432-B441-476F8A4FE909}"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2457916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5E4011-90D0-4432-B441-476F8A4FE909}"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327030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5E4011-90D0-4432-B441-476F8A4FE909}"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705800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733328-2067-4627-83F6-9501476ED0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27"/>
          <a:stretch/>
        </p:blipFill>
        <p:spPr>
          <a:xfrm>
            <a:off x="0" y="0"/>
            <a:ext cx="9144000" cy="6858000"/>
          </a:xfrm>
          <a:prstGeom prst="rect">
            <a:avLst/>
          </a:prstGeom>
        </p:spPr>
      </p:pic>
      <p:sp>
        <p:nvSpPr>
          <p:cNvPr id="77" name="Rectangle 76">
            <a:extLst>
              <a:ext uri="{FF2B5EF4-FFF2-40B4-BE49-F238E27FC236}">
                <a16:creationId xmlns="" xmlns:a16="http://schemas.microsoft.com/office/drawing/2014/main" id="{5249E0DF-DF50-4455-B84C-B00656C9F342}"/>
              </a:ext>
            </a:extLst>
          </p:cNvPr>
          <p:cNvSpPr/>
          <p:nvPr userDrawn="1"/>
        </p:nvSpPr>
        <p:spPr>
          <a:xfrm>
            <a:off x="0" y="3376707"/>
            <a:ext cx="9144000" cy="3481294"/>
          </a:xfrm>
          <a:prstGeom prst="rect">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07298A32-42FB-4C4C-ADF2-361678E501EB}"/>
              </a:ext>
            </a:extLst>
          </p:cNvPr>
          <p:cNvSpPr>
            <a:spLocks noGrp="1"/>
          </p:cNvSpPr>
          <p:nvPr>
            <p:ph type="ctrTitle" hasCustomPrompt="1"/>
          </p:nvPr>
        </p:nvSpPr>
        <p:spPr>
          <a:xfrm>
            <a:off x="0" y="3598143"/>
            <a:ext cx="7995062" cy="1814079"/>
          </a:xfrm>
        </p:spPr>
        <p:txBody>
          <a:bodyPr lIns="324000" bIns="0" anchor="b">
            <a:noAutofit/>
          </a:bodyPr>
          <a:lstStyle>
            <a:lvl1pPr algn="l">
              <a:lnSpc>
                <a:spcPct val="80000"/>
              </a:lnSpc>
              <a:defRPr sz="4500">
                <a:solidFill>
                  <a:schemeClr val="bg1"/>
                </a:solidFill>
              </a:defRPr>
            </a:lvl1pPr>
          </a:lstStyle>
          <a:p>
            <a:r>
              <a:rPr lang="en-GB" dirty="0"/>
              <a:t>Slide Title</a:t>
            </a:r>
          </a:p>
        </p:txBody>
      </p:sp>
      <p:sp>
        <p:nvSpPr>
          <p:cNvPr id="4" name="Date Placeholder 3">
            <a:extLst>
              <a:ext uri="{FF2B5EF4-FFF2-40B4-BE49-F238E27FC236}">
                <a16:creationId xmlns="" xmlns:a16="http://schemas.microsoft.com/office/drawing/2014/main" id="{97EF37B3-CE74-490C-86AC-6F9971543E41}"/>
              </a:ext>
            </a:extLst>
          </p:cNvPr>
          <p:cNvSpPr>
            <a:spLocks noGrp="1"/>
          </p:cNvSpPr>
          <p:nvPr>
            <p:ph type="dt" sz="half" idx="10"/>
          </p:nvPr>
        </p:nvSpPr>
        <p:spPr>
          <a:xfrm>
            <a:off x="6817921" y="6255452"/>
            <a:ext cx="2057400" cy="365125"/>
          </a:xfrm>
          <a:prstGeom prst="rect">
            <a:avLst/>
          </a:prstGeom>
        </p:spPr>
        <p:txBody>
          <a:bodyPr/>
          <a:lstStyle>
            <a:lvl1pPr algn="r">
              <a:defRPr sz="14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6D1A175-5CC5-404F-B1EC-C8B4A7DC49A1}"/>
              </a:ext>
            </a:extLst>
          </p:cNvPr>
          <p:cNvSpPr>
            <a:spLocks noGrp="1"/>
          </p:cNvSpPr>
          <p:nvPr>
            <p:ph type="ftr" sz="quarter" idx="11"/>
          </p:nvPr>
        </p:nvSpPr>
        <p:spPr>
          <a:xfrm>
            <a:off x="0" y="5412222"/>
            <a:ext cx="4945811" cy="840054"/>
          </a:xfrm>
          <a:prstGeom prst="rect">
            <a:avLst/>
          </a:prstGeom>
        </p:spPr>
        <p:txBody>
          <a:bodyPr lIns="324000" rIns="144000" anchor="t" anchorCtr="0">
            <a:noAutofit/>
          </a:bodyPr>
          <a:lstStyle>
            <a:lvl1pPr algn="l">
              <a:defRPr lang="en-GB" sz="2200" b="0" smtClean="0">
                <a:solidFill>
                  <a:schemeClr val="bg1"/>
                </a:solidFill>
              </a:defRPr>
            </a:lvl1pPr>
          </a:lstStyle>
          <a:p>
            <a:pPr defTabSz="685800">
              <a:lnSpc>
                <a:spcPct val="90000"/>
              </a:lnSpc>
              <a:spcBef>
                <a:spcPts val="750"/>
              </a:spcBef>
              <a:buFont typeface="Arial" panose="020B0604020202020204" pitchFamily="34" charset="0"/>
              <a:buNone/>
            </a:pPr>
            <a:r>
              <a:rPr dirty="0">
                <a:solidFill>
                  <a:prstClr val="white"/>
                </a:solidFill>
              </a:rPr>
              <a:t>Sub Title</a:t>
            </a:r>
          </a:p>
        </p:txBody>
      </p:sp>
      <p:pic>
        <p:nvPicPr>
          <p:cNvPr id="34" name="Picture 33">
            <a:extLst>
              <a:ext uri="{FF2B5EF4-FFF2-40B4-BE49-F238E27FC236}">
                <a16:creationId xmlns="" xmlns:a16="http://schemas.microsoft.com/office/drawing/2014/main" id="{651D8D0A-537F-47FA-AFEB-B2D1D1BF7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92" y="313933"/>
            <a:ext cx="1738576" cy="588533"/>
          </a:xfrm>
          <a:prstGeom prst="rect">
            <a:avLst/>
          </a:prstGeom>
        </p:spPr>
      </p:pic>
    </p:spTree>
    <p:extLst>
      <p:ext uri="{BB962C8B-B14F-4D97-AF65-F5344CB8AC3E}">
        <p14:creationId xmlns:p14="http://schemas.microsoft.com/office/powerpoint/2010/main" val="16839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guide id="3" pos="224" userDrawn="1">
          <p15:clr>
            <a:srgbClr val="FBAE40"/>
          </p15:clr>
        </p15:guide>
        <p15:guide id="4" orient="horz" pos="404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532678" y="2661117"/>
            <a:ext cx="8260763" cy="3924302"/>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532678" y="1369639"/>
            <a:ext cx="8170528"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532678" y="2262250"/>
            <a:ext cx="8225555" cy="398867"/>
          </a:xfrm>
        </p:spPr>
        <p:txBody>
          <a:bodyPr wrap="square" lIns="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Tree>
    <p:extLst>
      <p:ext uri="{BB962C8B-B14F-4D97-AF65-F5344CB8AC3E}">
        <p14:creationId xmlns:p14="http://schemas.microsoft.com/office/powerpoint/2010/main" val="156462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guide id="3" pos="340" userDrawn="1">
          <p15:clr>
            <a:srgbClr val="FBAE40"/>
          </p15:clr>
        </p15:guide>
        <p15:guide id="4" pos="2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535768" y="2661117"/>
            <a:ext cx="3787979" cy="3924302"/>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532678" y="1369639"/>
            <a:ext cx="8170528"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532678" y="2262250"/>
            <a:ext cx="3919083" cy="398867"/>
          </a:xfrm>
        </p:spPr>
        <p:txBody>
          <a:bodyPr wrap="square" lIns="0" tIns="108000" rIns="144000" rtlCol="0" anchor="t"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5" name="Text Placeholder 8">
            <a:extLst>
              <a:ext uri="{FF2B5EF4-FFF2-40B4-BE49-F238E27FC236}">
                <a16:creationId xmlns="" xmlns:a16="http://schemas.microsoft.com/office/drawing/2014/main" id="{1C7ABDD3-C29D-417F-95F4-AF8D27D33D36}"/>
              </a:ext>
            </a:extLst>
          </p:cNvPr>
          <p:cNvSpPr>
            <a:spLocks noGrp="1"/>
          </p:cNvSpPr>
          <p:nvPr>
            <p:ph type="body" sz="quarter" idx="15" hasCustomPrompt="1"/>
          </p:nvPr>
        </p:nvSpPr>
        <p:spPr>
          <a:xfrm>
            <a:off x="4511293" y="2262250"/>
            <a:ext cx="4068629" cy="398867"/>
          </a:xfrm>
        </p:spPr>
        <p:txBody>
          <a:bodyPr wrap="square" lIns="144000" tIns="108000" rIns="144000" rtlCol="0" anchor="t"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6" name="Content Placeholder 2">
            <a:extLst>
              <a:ext uri="{FF2B5EF4-FFF2-40B4-BE49-F238E27FC236}">
                <a16:creationId xmlns="" xmlns:a16="http://schemas.microsoft.com/office/drawing/2014/main" id="{EA626B80-04EF-4B56-909F-65B2EB1FD86E}"/>
              </a:ext>
            </a:extLst>
          </p:cNvPr>
          <p:cNvSpPr>
            <a:spLocks noGrp="1"/>
          </p:cNvSpPr>
          <p:nvPr>
            <p:ph idx="16" hasCustomPrompt="1"/>
          </p:nvPr>
        </p:nvSpPr>
        <p:spPr>
          <a:xfrm>
            <a:off x="4487544" y="2661117"/>
            <a:ext cx="3953232" cy="3924302"/>
          </a:xfrm>
        </p:spPr>
        <p:txBody>
          <a:bodyPr lIns="180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a:extLst>
              <a:ext uri="{FF2B5EF4-FFF2-40B4-BE49-F238E27FC236}">
                <a16:creationId xmlns="" xmlns:a16="http://schemas.microsoft.com/office/drawing/2014/main" id="{69319412-EF3F-4748-B4AF-5D3277961F92}"/>
              </a:ext>
            </a:extLst>
          </p:cNvPr>
          <p:cNvCxnSpPr>
            <a:cxnSpLocks/>
          </p:cNvCxnSpPr>
          <p:nvPr userDrawn="1"/>
        </p:nvCxnSpPr>
        <p:spPr>
          <a:xfrm>
            <a:off x="4485439" y="2262250"/>
            <a:ext cx="0" cy="409448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0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531573" y="2661117"/>
            <a:ext cx="2560464" cy="3924302"/>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532678" y="1369639"/>
            <a:ext cx="8170528"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536768" y="2262250"/>
            <a:ext cx="2394209" cy="398867"/>
          </a:xfrm>
        </p:spPr>
        <p:txBody>
          <a:bodyPr wrap="square" lIns="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5" name="Text Placeholder 8">
            <a:extLst>
              <a:ext uri="{FF2B5EF4-FFF2-40B4-BE49-F238E27FC236}">
                <a16:creationId xmlns="" xmlns:a16="http://schemas.microsoft.com/office/drawing/2014/main" id="{1C7ABDD3-C29D-417F-95F4-AF8D27D33D36}"/>
              </a:ext>
            </a:extLst>
          </p:cNvPr>
          <p:cNvSpPr>
            <a:spLocks noGrp="1"/>
          </p:cNvSpPr>
          <p:nvPr>
            <p:ph type="body" sz="quarter" idx="15" hasCustomPrompt="1"/>
          </p:nvPr>
        </p:nvSpPr>
        <p:spPr>
          <a:xfrm>
            <a:off x="3164692" y="2262250"/>
            <a:ext cx="2648280"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6" name="Content Placeholder 2">
            <a:extLst>
              <a:ext uri="{FF2B5EF4-FFF2-40B4-BE49-F238E27FC236}">
                <a16:creationId xmlns="" xmlns:a16="http://schemas.microsoft.com/office/drawing/2014/main" id="{EA626B80-04EF-4B56-909F-65B2EB1FD86E}"/>
              </a:ext>
            </a:extLst>
          </p:cNvPr>
          <p:cNvSpPr>
            <a:spLocks noGrp="1"/>
          </p:cNvSpPr>
          <p:nvPr>
            <p:ph idx="16" hasCustomPrompt="1"/>
          </p:nvPr>
        </p:nvSpPr>
        <p:spPr>
          <a:xfrm>
            <a:off x="3129149" y="2661117"/>
            <a:ext cx="2726716" cy="3924302"/>
          </a:xfrm>
        </p:spPr>
        <p:txBody>
          <a:bodyPr lIns="180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8">
            <a:extLst>
              <a:ext uri="{FF2B5EF4-FFF2-40B4-BE49-F238E27FC236}">
                <a16:creationId xmlns="" xmlns:a16="http://schemas.microsoft.com/office/drawing/2014/main" id="{5A34EFBF-D682-4168-B5BF-FF94FD5474C4}"/>
              </a:ext>
            </a:extLst>
          </p:cNvPr>
          <p:cNvSpPr>
            <a:spLocks noGrp="1"/>
          </p:cNvSpPr>
          <p:nvPr>
            <p:ph type="body" sz="quarter" idx="17" hasCustomPrompt="1"/>
          </p:nvPr>
        </p:nvSpPr>
        <p:spPr>
          <a:xfrm>
            <a:off x="5937580" y="2262250"/>
            <a:ext cx="2648280"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8" name="Content Placeholder 2">
            <a:extLst>
              <a:ext uri="{FF2B5EF4-FFF2-40B4-BE49-F238E27FC236}">
                <a16:creationId xmlns="" xmlns:a16="http://schemas.microsoft.com/office/drawing/2014/main" id="{99BD965F-9301-4626-BE45-322A688217F9}"/>
              </a:ext>
            </a:extLst>
          </p:cNvPr>
          <p:cNvSpPr>
            <a:spLocks noGrp="1"/>
          </p:cNvSpPr>
          <p:nvPr>
            <p:ph idx="18" hasCustomPrompt="1"/>
          </p:nvPr>
        </p:nvSpPr>
        <p:spPr>
          <a:xfrm>
            <a:off x="5896100" y="2661117"/>
            <a:ext cx="2726716" cy="3924302"/>
          </a:xfrm>
        </p:spPr>
        <p:txBody>
          <a:bodyPr lIns="180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9" name="Straight Connector 18">
            <a:extLst>
              <a:ext uri="{FF2B5EF4-FFF2-40B4-BE49-F238E27FC236}">
                <a16:creationId xmlns="" xmlns:a16="http://schemas.microsoft.com/office/drawing/2014/main" id="{B87E1FD3-A19F-49E4-BB7C-CCC71E0D3364}"/>
              </a:ext>
            </a:extLst>
          </p:cNvPr>
          <p:cNvCxnSpPr>
            <a:cxnSpLocks/>
          </p:cNvCxnSpPr>
          <p:nvPr userDrawn="1"/>
        </p:nvCxnSpPr>
        <p:spPr>
          <a:xfrm>
            <a:off x="3144232" y="2262250"/>
            <a:ext cx="0" cy="409448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B496817-9B6B-4864-A108-5917DCBD6D2E}"/>
              </a:ext>
            </a:extLst>
          </p:cNvPr>
          <p:cNvCxnSpPr>
            <a:cxnSpLocks/>
          </p:cNvCxnSpPr>
          <p:nvPr userDrawn="1"/>
        </p:nvCxnSpPr>
        <p:spPr>
          <a:xfrm>
            <a:off x="5931500" y="2390660"/>
            <a:ext cx="0" cy="396607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14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2728610" y="2661117"/>
            <a:ext cx="6054441" cy="3924302"/>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2711745" y="1369639"/>
            <a:ext cx="5981071" cy="892612"/>
          </a:xfrm>
        </p:spPr>
        <p:txBody>
          <a:bodyPr wrap="square" lIns="144000" tIns="216000" rIns="144000" rtlCol="0">
            <a:noAutofit/>
          </a:bodyPr>
          <a:lstStyle>
            <a:lvl1pPr marL="0" indent="0">
              <a:lnSpc>
                <a:spcPct val="90000"/>
              </a:lnSpc>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2711746" y="2262250"/>
            <a:ext cx="6036098" cy="398867"/>
          </a:xfrm>
        </p:spPr>
        <p:txBody>
          <a:bodyPr wrap="square" lIns="144000" tIns="108000" rIns="144000" rtlCol="0" anchor="t"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cxnSp>
        <p:nvCxnSpPr>
          <p:cNvPr id="15" name="Straight Connector 14">
            <a:extLst>
              <a:ext uri="{FF2B5EF4-FFF2-40B4-BE49-F238E27FC236}">
                <a16:creationId xmlns="" xmlns:a16="http://schemas.microsoft.com/office/drawing/2014/main" id="{5BC83353-B537-4537-B1DE-478AFEB4A500}"/>
              </a:ext>
            </a:extLst>
          </p:cNvPr>
          <p:cNvCxnSpPr/>
          <p:nvPr userDrawn="1"/>
        </p:nvCxnSpPr>
        <p:spPr>
          <a:xfrm>
            <a:off x="2673162" y="1620982"/>
            <a:ext cx="0" cy="4781204"/>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 xmlns:a16="http://schemas.microsoft.com/office/drawing/2014/main" id="{0140FDC1-30D3-4855-85C2-E5875F176042}"/>
              </a:ext>
            </a:extLst>
          </p:cNvPr>
          <p:cNvSpPr>
            <a:spLocks noGrp="1"/>
          </p:cNvSpPr>
          <p:nvPr>
            <p:ph type="body" sz="quarter" idx="16" hasCustomPrompt="1"/>
          </p:nvPr>
        </p:nvSpPr>
        <p:spPr>
          <a:xfrm>
            <a:off x="388330" y="3016329"/>
            <a:ext cx="2190737" cy="351455"/>
          </a:xfrm>
        </p:spPr>
        <p:txBody>
          <a:bodyPr wrap="square" lIns="72000" tIns="72000" rIns="144000" bIns="0" rtlCol="0" anchor="t" anchorCtr="0">
            <a:noAutofit/>
          </a:bodyPr>
          <a:lstStyle>
            <a:lvl1pPr marL="0" indent="0">
              <a:lnSpc>
                <a:spcPct val="96000"/>
              </a:lnSpc>
              <a:buNone/>
              <a:defRPr lang="en-US" sz="1400" b="0"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“Quote style.”</a:t>
            </a:r>
          </a:p>
        </p:txBody>
      </p:sp>
      <p:sp>
        <p:nvSpPr>
          <p:cNvPr id="19" name="Text Placeholder 8">
            <a:extLst>
              <a:ext uri="{FF2B5EF4-FFF2-40B4-BE49-F238E27FC236}">
                <a16:creationId xmlns="" xmlns:a16="http://schemas.microsoft.com/office/drawing/2014/main" id="{905F4814-C290-4698-96BB-DE830C0111C5}"/>
              </a:ext>
            </a:extLst>
          </p:cNvPr>
          <p:cNvSpPr>
            <a:spLocks noGrp="1"/>
          </p:cNvSpPr>
          <p:nvPr>
            <p:ph type="body" sz="quarter" idx="17" hasCustomPrompt="1"/>
          </p:nvPr>
        </p:nvSpPr>
        <p:spPr>
          <a:xfrm>
            <a:off x="388330" y="3356052"/>
            <a:ext cx="2190737" cy="193542"/>
          </a:xfrm>
        </p:spPr>
        <p:txBody>
          <a:bodyPr wrap="square" lIns="144000" tIns="0" rIns="144000" bIns="0" rtlCol="0" anchor="ctr" anchorCtr="0">
            <a:noAutofit/>
          </a:bodyPr>
          <a:lstStyle>
            <a:lvl1pPr marL="0" indent="0">
              <a:lnSpc>
                <a:spcPct val="90000"/>
              </a:lnSpc>
              <a:buNone/>
              <a:defRPr lang="en-US" sz="10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Name </a:t>
            </a:r>
            <a:r>
              <a:rPr lang="en-US" dirty="0" err="1"/>
              <a:t>name</a:t>
            </a:r>
            <a:endParaRPr lang="en-US" dirty="0"/>
          </a:p>
        </p:txBody>
      </p:sp>
      <p:sp>
        <p:nvSpPr>
          <p:cNvPr id="20" name="Text Placeholder 8">
            <a:extLst>
              <a:ext uri="{FF2B5EF4-FFF2-40B4-BE49-F238E27FC236}">
                <a16:creationId xmlns="" xmlns:a16="http://schemas.microsoft.com/office/drawing/2014/main" id="{F6EAB644-AD0C-41EA-B683-983D9822BF55}"/>
              </a:ext>
            </a:extLst>
          </p:cNvPr>
          <p:cNvSpPr>
            <a:spLocks noGrp="1"/>
          </p:cNvSpPr>
          <p:nvPr>
            <p:ph type="body" sz="quarter" idx="18" hasCustomPrompt="1"/>
          </p:nvPr>
        </p:nvSpPr>
        <p:spPr>
          <a:xfrm>
            <a:off x="388330" y="3541663"/>
            <a:ext cx="2190737" cy="193542"/>
          </a:xfrm>
        </p:spPr>
        <p:txBody>
          <a:bodyPr wrap="square" lIns="144000" tIns="0" rIns="144000" bIns="0" rtlCol="0" anchor="t" anchorCtr="0">
            <a:noAutofit/>
          </a:bodyPr>
          <a:lstStyle>
            <a:lvl1pPr marL="0" indent="0">
              <a:lnSpc>
                <a:spcPct val="90000"/>
              </a:lnSpc>
              <a:buNone/>
              <a:defRPr lang="en-US" sz="1000" b="0"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Job title</a:t>
            </a:r>
          </a:p>
        </p:txBody>
      </p:sp>
      <p:sp>
        <p:nvSpPr>
          <p:cNvPr id="7" name="Picture Placeholder 6">
            <a:extLst>
              <a:ext uri="{FF2B5EF4-FFF2-40B4-BE49-F238E27FC236}">
                <a16:creationId xmlns="" xmlns:a16="http://schemas.microsoft.com/office/drawing/2014/main" id="{9C1AC30A-1F0B-4CBA-8307-51A7865D6CC2}"/>
              </a:ext>
            </a:extLst>
          </p:cNvPr>
          <p:cNvSpPr>
            <a:spLocks noGrp="1"/>
          </p:cNvSpPr>
          <p:nvPr>
            <p:ph type="pic" sz="quarter" idx="19" hasCustomPrompt="1"/>
          </p:nvPr>
        </p:nvSpPr>
        <p:spPr>
          <a:xfrm>
            <a:off x="537873" y="1620838"/>
            <a:ext cx="2041525" cy="1395412"/>
          </a:xfrm>
          <a:solidFill>
            <a:schemeClr val="accent1"/>
          </a:solidFill>
        </p:spPr>
        <p:txBody>
          <a:bodyPr/>
          <a:lstStyle>
            <a:lvl1pPr>
              <a:defRPr/>
            </a:lvl1pPr>
          </a:lstStyle>
          <a:p>
            <a:r>
              <a:rPr lang="en-GB" dirty="0"/>
              <a:t>Click to insert photo</a:t>
            </a:r>
          </a:p>
        </p:txBody>
      </p:sp>
    </p:spTree>
    <p:extLst>
      <p:ext uri="{BB962C8B-B14F-4D97-AF65-F5344CB8AC3E}">
        <p14:creationId xmlns:p14="http://schemas.microsoft.com/office/powerpoint/2010/main" val="7254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2782787" y="2865303"/>
            <a:ext cx="2813781" cy="3631749"/>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2782788" y="1369639"/>
            <a:ext cx="5910028" cy="892612"/>
          </a:xfrm>
        </p:spPr>
        <p:txBody>
          <a:bodyPr wrap="square" lIns="144000" tIns="216000" rIns="144000" rtlCol="0">
            <a:noAutofit/>
          </a:bodyPr>
          <a:lstStyle>
            <a:lvl1pPr marL="0" indent="0">
              <a:lnSpc>
                <a:spcPct val="90000"/>
              </a:lnSpc>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2782787" y="2490188"/>
            <a:ext cx="2813781"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cxnSp>
        <p:nvCxnSpPr>
          <p:cNvPr id="15" name="Straight Connector 14">
            <a:extLst>
              <a:ext uri="{FF2B5EF4-FFF2-40B4-BE49-F238E27FC236}">
                <a16:creationId xmlns="" xmlns:a16="http://schemas.microsoft.com/office/drawing/2014/main" id="{5BC83353-B537-4537-B1DE-478AFEB4A500}"/>
              </a:ext>
            </a:extLst>
          </p:cNvPr>
          <p:cNvCxnSpPr/>
          <p:nvPr userDrawn="1"/>
        </p:nvCxnSpPr>
        <p:spPr>
          <a:xfrm>
            <a:off x="2717231" y="1620982"/>
            <a:ext cx="0" cy="4781204"/>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 xmlns:a16="http://schemas.microsoft.com/office/drawing/2014/main" id="{0BDF4DC5-F5E1-41D9-AAC9-1A69D13CAA11}"/>
              </a:ext>
            </a:extLst>
          </p:cNvPr>
          <p:cNvSpPr>
            <a:spLocks noGrp="1"/>
          </p:cNvSpPr>
          <p:nvPr>
            <p:ph type="pic" sz="quarter" idx="15" hasCustomPrompt="1"/>
          </p:nvPr>
        </p:nvSpPr>
        <p:spPr>
          <a:xfrm>
            <a:off x="545293" y="1620161"/>
            <a:ext cx="2047133" cy="1384917"/>
          </a:xfrm>
          <a:solidFill>
            <a:schemeClr val="accent1"/>
          </a:solidFill>
          <a:ln>
            <a:noFill/>
          </a:ln>
        </p:spPr>
        <p:txBody>
          <a:bodyPr/>
          <a:lstStyle>
            <a:lvl1pPr>
              <a:defRPr>
                <a:solidFill>
                  <a:schemeClr val="bg1"/>
                </a:solidFill>
              </a:defRPr>
            </a:lvl1pPr>
          </a:lstStyle>
          <a:p>
            <a:r>
              <a:rPr lang="en-GB" dirty="0"/>
              <a:t>Insert Picture</a:t>
            </a:r>
          </a:p>
        </p:txBody>
      </p:sp>
      <p:sp>
        <p:nvSpPr>
          <p:cNvPr id="18" name="Text Placeholder 8">
            <a:extLst>
              <a:ext uri="{FF2B5EF4-FFF2-40B4-BE49-F238E27FC236}">
                <a16:creationId xmlns="" xmlns:a16="http://schemas.microsoft.com/office/drawing/2014/main" id="{0140FDC1-30D3-4855-85C2-E5875F176042}"/>
              </a:ext>
            </a:extLst>
          </p:cNvPr>
          <p:cNvSpPr>
            <a:spLocks noGrp="1"/>
          </p:cNvSpPr>
          <p:nvPr>
            <p:ph type="body" sz="quarter" idx="16" hasCustomPrompt="1"/>
          </p:nvPr>
        </p:nvSpPr>
        <p:spPr>
          <a:xfrm>
            <a:off x="401689" y="3016329"/>
            <a:ext cx="2190737" cy="351455"/>
          </a:xfrm>
        </p:spPr>
        <p:txBody>
          <a:bodyPr wrap="square" lIns="72000" tIns="0" rIns="144000" bIns="0" rtlCol="0" anchor="ctr" anchorCtr="0">
            <a:noAutofit/>
          </a:bodyPr>
          <a:lstStyle>
            <a:lvl1pPr marL="0" indent="0">
              <a:lnSpc>
                <a:spcPct val="90000"/>
              </a:lnSpc>
              <a:buNone/>
              <a:defRPr lang="en-US" sz="1400" b="0"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“Quote style.”</a:t>
            </a:r>
          </a:p>
        </p:txBody>
      </p:sp>
      <p:sp>
        <p:nvSpPr>
          <p:cNvPr id="19" name="Text Placeholder 8">
            <a:extLst>
              <a:ext uri="{FF2B5EF4-FFF2-40B4-BE49-F238E27FC236}">
                <a16:creationId xmlns="" xmlns:a16="http://schemas.microsoft.com/office/drawing/2014/main" id="{905F4814-C290-4698-96BB-DE830C0111C5}"/>
              </a:ext>
            </a:extLst>
          </p:cNvPr>
          <p:cNvSpPr>
            <a:spLocks noGrp="1"/>
          </p:cNvSpPr>
          <p:nvPr>
            <p:ph type="body" sz="quarter" idx="17" hasCustomPrompt="1"/>
          </p:nvPr>
        </p:nvSpPr>
        <p:spPr>
          <a:xfrm>
            <a:off x="401689" y="3356052"/>
            <a:ext cx="2190737" cy="193542"/>
          </a:xfrm>
        </p:spPr>
        <p:txBody>
          <a:bodyPr wrap="square" lIns="144000" tIns="0" rIns="144000" bIns="0" rtlCol="0" anchor="ctr" anchorCtr="0">
            <a:noAutofit/>
          </a:bodyPr>
          <a:lstStyle>
            <a:lvl1pPr marL="0" indent="0">
              <a:lnSpc>
                <a:spcPct val="90000"/>
              </a:lnSpc>
              <a:buNone/>
              <a:defRPr lang="en-US" sz="10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Name </a:t>
            </a:r>
            <a:r>
              <a:rPr lang="en-US" dirty="0" err="1"/>
              <a:t>name</a:t>
            </a:r>
            <a:endParaRPr lang="en-US" dirty="0"/>
          </a:p>
        </p:txBody>
      </p:sp>
      <p:sp>
        <p:nvSpPr>
          <p:cNvPr id="20" name="Text Placeholder 8">
            <a:extLst>
              <a:ext uri="{FF2B5EF4-FFF2-40B4-BE49-F238E27FC236}">
                <a16:creationId xmlns="" xmlns:a16="http://schemas.microsoft.com/office/drawing/2014/main" id="{F6EAB644-AD0C-41EA-B683-983D9822BF55}"/>
              </a:ext>
            </a:extLst>
          </p:cNvPr>
          <p:cNvSpPr>
            <a:spLocks noGrp="1"/>
          </p:cNvSpPr>
          <p:nvPr>
            <p:ph type="body" sz="quarter" idx="18" hasCustomPrompt="1"/>
          </p:nvPr>
        </p:nvSpPr>
        <p:spPr>
          <a:xfrm>
            <a:off x="401689" y="3541663"/>
            <a:ext cx="2190737" cy="193542"/>
          </a:xfrm>
        </p:spPr>
        <p:txBody>
          <a:bodyPr wrap="square" lIns="144000" tIns="0" rIns="144000" bIns="0" rtlCol="0" anchor="t" anchorCtr="0">
            <a:noAutofit/>
          </a:bodyPr>
          <a:lstStyle>
            <a:lvl1pPr marL="0" indent="0">
              <a:lnSpc>
                <a:spcPct val="90000"/>
              </a:lnSpc>
              <a:buNone/>
              <a:defRPr lang="en-US" sz="1000" b="0"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Job title</a:t>
            </a:r>
          </a:p>
        </p:txBody>
      </p:sp>
      <p:sp>
        <p:nvSpPr>
          <p:cNvPr id="22" name="Content Placeholder 2">
            <a:extLst>
              <a:ext uri="{FF2B5EF4-FFF2-40B4-BE49-F238E27FC236}">
                <a16:creationId xmlns="" xmlns:a16="http://schemas.microsoft.com/office/drawing/2014/main" id="{0B5804BE-30A4-4520-BF97-F18186092D68}"/>
              </a:ext>
            </a:extLst>
          </p:cNvPr>
          <p:cNvSpPr>
            <a:spLocks noGrp="1"/>
          </p:cNvSpPr>
          <p:nvPr>
            <p:ph idx="19" hasCustomPrompt="1"/>
          </p:nvPr>
        </p:nvSpPr>
        <p:spPr>
          <a:xfrm>
            <a:off x="5771550" y="2865303"/>
            <a:ext cx="2921265" cy="3631749"/>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a:extLst>
              <a:ext uri="{FF2B5EF4-FFF2-40B4-BE49-F238E27FC236}">
                <a16:creationId xmlns="" xmlns:a16="http://schemas.microsoft.com/office/drawing/2014/main" id="{66223633-62A2-4E15-8FFA-38C5FC7AA9E1}"/>
              </a:ext>
            </a:extLst>
          </p:cNvPr>
          <p:cNvSpPr>
            <a:spLocks noGrp="1"/>
          </p:cNvSpPr>
          <p:nvPr>
            <p:ph type="body" sz="quarter" idx="20" hasCustomPrompt="1"/>
          </p:nvPr>
        </p:nvSpPr>
        <p:spPr>
          <a:xfrm>
            <a:off x="5771550" y="2490188"/>
            <a:ext cx="2921265"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Tree>
    <p:extLst>
      <p:ext uri="{BB962C8B-B14F-4D97-AF65-F5344CB8AC3E}">
        <p14:creationId xmlns:p14="http://schemas.microsoft.com/office/powerpoint/2010/main" val="2073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2729968" y="2865304"/>
            <a:ext cx="2932806" cy="1409814"/>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p:txBody>
      </p: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2729968" y="1369639"/>
            <a:ext cx="5962848" cy="892612"/>
          </a:xfrm>
        </p:spPr>
        <p:txBody>
          <a:bodyPr wrap="square" lIns="144000" tIns="216000" rIns="144000" rtlCol="0">
            <a:noAutofit/>
          </a:bodyPr>
          <a:lstStyle>
            <a:lvl1pPr marL="0" indent="0">
              <a:lnSpc>
                <a:spcPct val="90000"/>
              </a:lnSpc>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2729968" y="2490188"/>
            <a:ext cx="2932806"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cxnSp>
        <p:nvCxnSpPr>
          <p:cNvPr id="15" name="Straight Connector 14">
            <a:extLst>
              <a:ext uri="{FF2B5EF4-FFF2-40B4-BE49-F238E27FC236}">
                <a16:creationId xmlns="" xmlns:a16="http://schemas.microsoft.com/office/drawing/2014/main" id="{5BC83353-B537-4537-B1DE-478AFEB4A500}"/>
              </a:ext>
            </a:extLst>
          </p:cNvPr>
          <p:cNvCxnSpPr/>
          <p:nvPr userDrawn="1"/>
        </p:nvCxnSpPr>
        <p:spPr>
          <a:xfrm>
            <a:off x="2673163" y="1620982"/>
            <a:ext cx="0" cy="4781204"/>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 xmlns:a16="http://schemas.microsoft.com/office/drawing/2014/main" id="{0BDF4DC5-F5E1-41D9-AAC9-1A69D13CAA11}"/>
              </a:ext>
            </a:extLst>
          </p:cNvPr>
          <p:cNvSpPr>
            <a:spLocks noGrp="1"/>
          </p:cNvSpPr>
          <p:nvPr>
            <p:ph type="pic" sz="quarter" idx="15" hasCustomPrompt="1"/>
          </p:nvPr>
        </p:nvSpPr>
        <p:spPr>
          <a:xfrm>
            <a:off x="550488" y="1620161"/>
            <a:ext cx="2047133" cy="1384917"/>
          </a:xfrm>
          <a:solidFill>
            <a:schemeClr val="accent1"/>
          </a:solidFill>
          <a:ln>
            <a:noFill/>
          </a:ln>
        </p:spPr>
        <p:txBody>
          <a:bodyPr/>
          <a:lstStyle>
            <a:lvl1pPr>
              <a:defRPr>
                <a:solidFill>
                  <a:schemeClr val="bg1"/>
                </a:solidFill>
              </a:defRPr>
            </a:lvl1pPr>
          </a:lstStyle>
          <a:p>
            <a:r>
              <a:rPr lang="en-GB" dirty="0"/>
              <a:t>Insert Picture</a:t>
            </a:r>
          </a:p>
        </p:txBody>
      </p:sp>
      <p:sp>
        <p:nvSpPr>
          <p:cNvPr id="18" name="Text Placeholder 8">
            <a:extLst>
              <a:ext uri="{FF2B5EF4-FFF2-40B4-BE49-F238E27FC236}">
                <a16:creationId xmlns="" xmlns:a16="http://schemas.microsoft.com/office/drawing/2014/main" id="{0140FDC1-30D3-4855-85C2-E5875F176042}"/>
              </a:ext>
            </a:extLst>
          </p:cNvPr>
          <p:cNvSpPr>
            <a:spLocks noGrp="1"/>
          </p:cNvSpPr>
          <p:nvPr>
            <p:ph type="body" sz="quarter" idx="16" hasCustomPrompt="1"/>
          </p:nvPr>
        </p:nvSpPr>
        <p:spPr>
          <a:xfrm>
            <a:off x="406884" y="3016329"/>
            <a:ext cx="2190737" cy="351455"/>
          </a:xfrm>
        </p:spPr>
        <p:txBody>
          <a:bodyPr wrap="square" lIns="72000" tIns="0" rIns="144000" bIns="0" rtlCol="0" anchor="ctr" anchorCtr="0">
            <a:noAutofit/>
          </a:bodyPr>
          <a:lstStyle>
            <a:lvl1pPr marL="0" indent="0">
              <a:lnSpc>
                <a:spcPct val="90000"/>
              </a:lnSpc>
              <a:buNone/>
              <a:defRPr lang="en-US" sz="1400" b="0"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“Quote style.”</a:t>
            </a:r>
          </a:p>
        </p:txBody>
      </p:sp>
      <p:sp>
        <p:nvSpPr>
          <p:cNvPr id="19" name="Text Placeholder 8">
            <a:extLst>
              <a:ext uri="{FF2B5EF4-FFF2-40B4-BE49-F238E27FC236}">
                <a16:creationId xmlns="" xmlns:a16="http://schemas.microsoft.com/office/drawing/2014/main" id="{905F4814-C290-4698-96BB-DE830C0111C5}"/>
              </a:ext>
            </a:extLst>
          </p:cNvPr>
          <p:cNvSpPr>
            <a:spLocks noGrp="1"/>
          </p:cNvSpPr>
          <p:nvPr>
            <p:ph type="body" sz="quarter" idx="17" hasCustomPrompt="1"/>
          </p:nvPr>
        </p:nvSpPr>
        <p:spPr>
          <a:xfrm>
            <a:off x="406884" y="3356052"/>
            <a:ext cx="2190737" cy="193542"/>
          </a:xfrm>
        </p:spPr>
        <p:txBody>
          <a:bodyPr wrap="square" lIns="144000" tIns="0" rIns="144000" bIns="0" rtlCol="0" anchor="ctr" anchorCtr="0">
            <a:noAutofit/>
          </a:bodyPr>
          <a:lstStyle>
            <a:lvl1pPr marL="0" indent="0">
              <a:lnSpc>
                <a:spcPct val="90000"/>
              </a:lnSpc>
              <a:buNone/>
              <a:defRPr lang="en-US" sz="10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Name </a:t>
            </a:r>
            <a:r>
              <a:rPr lang="en-US" dirty="0" err="1"/>
              <a:t>name</a:t>
            </a:r>
            <a:endParaRPr lang="en-US" dirty="0"/>
          </a:p>
        </p:txBody>
      </p:sp>
      <p:sp>
        <p:nvSpPr>
          <p:cNvPr id="20" name="Text Placeholder 8">
            <a:extLst>
              <a:ext uri="{FF2B5EF4-FFF2-40B4-BE49-F238E27FC236}">
                <a16:creationId xmlns="" xmlns:a16="http://schemas.microsoft.com/office/drawing/2014/main" id="{F6EAB644-AD0C-41EA-B683-983D9822BF55}"/>
              </a:ext>
            </a:extLst>
          </p:cNvPr>
          <p:cNvSpPr>
            <a:spLocks noGrp="1"/>
          </p:cNvSpPr>
          <p:nvPr>
            <p:ph type="body" sz="quarter" idx="18" hasCustomPrompt="1"/>
          </p:nvPr>
        </p:nvSpPr>
        <p:spPr>
          <a:xfrm>
            <a:off x="406884" y="3541663"/>
            <a:ext cx="2190737" cy="193542"/>
          </a:xfrm>
        </p:spPr>
        <p:txBody>
          <a:bodyPr wrap="square" lIns="144000" tIns="0" rIns="144000" bIns="0" rtlCol="0" anchor="t" anchorCtr="0">
            <a:noAutofit/>
          </a:bodyPr>
          <a:lstStyle>
            <a:lvl1pPr marL="0" indent="0">
              <a:lnSpc>
                <a:spcPct val="90000"/>
              </a:lnSpc>
              <a:buNone/>
              <a:defRPr lang="en-US" sz="1000" b="0"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Job title</a:t>
            </a:r>
          </a:p>
        </p:txBody>
      </p:sp>
      <p:sp>
        <p:nvSpPr>
          <p:cNvPr id="22" name="Content Placeholder 2">
            <a:extLst>
              <a:ext uri="{FF2B5EF4-FFF2-40B4-BE49-F238E27FC236}">
                <a16:creationId xmlns="" xmlns:a16="http://schemas.microsoft.com/office/drawing/2014/main" id="{0B5804BE-30A4-4520-BF97-F18186092D68}"/>
              </a:ext>
            </a:extLst>
          </p:cNvPr>
          <p:cNvSpPr>
            <a:spLocks noGrp="1"/>
          </p:cNvSpPr>
          <p:nvPr>
            <p:ph idx="19" hasCustomPrompt="1"/>
          </p:nvPr>
        </p:nvSpPr>
        <p:spPr>
          <a:xfrm>
            <a:off x="5760010" y="2865304"/>
            <a:ext cx="2932806" cy="1409814"/>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p:txBody>
      </p:sp>
      <p:sp>
        <p:nvSpPr>
          <p:cNvPr id="23" name="Text Placeholder 8">
            <a:extLst>
              <a:ext uri="{FF2B5EF4-FFF2-40B4-BE49-F238E27FC236}">
                <a16:creationId xmlns="" xmlns:a16="http://schemas.microsoft.com/office/drawing/2014/main" id="{66223633-62A2-4E15-8FFA-38C5FC7AA9E1}"/>
              </a:ext>
            </a:extLst>
          </p:cNvPr>
          <p:cNvSpPr>
            <a:spLocks noGrp="1"/>
          </p:cNvSpPr>
          <p:nvPr>
            <p:ph type="body" sz="quarter" idx="20" hasCustomPrompt="1"/>
          </p:nvPr>
        </p:nvSpPr>
        <p:spPr>
          <a:xfrm>
            <a:off x="5760010" y="2490188"/>
            <a:ext cx="2932806"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1" name="Text Placeholder 8">
            <a:extLst>
              <a:ext uri="{FF2B5EF4-FFF2-40B4-BE49-F238E27FC236}">
                <a16:creationId xmlns="" xmlns:a16="http://schemas.microsoft.com/office/drawing/2014/main" id="{D5EE7617-9A15-415F-8C42-854D75CF678E}"/>
              </a:ext>
            </a:extLst>
          </p:cNvPr>
          <p:cNvSpPr>
            <a:spLocks noGrp="1"/>
          </p:cNvSpPr>
          <p:nvPr>
            <p:ph type="body" sz="quarter" idx="21" hasCustomPrompt="1"/>
          </p:nvPr>
        </p:nvSpPr>
        <p:spPr>
          <a:xfrm>
            <a:off x="2729968" y="4491180"/>
            <a:ext cx="2932806"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5" name="Text Placeholder 8">
            <a:extLst>
              <a:ext uri="{FF2B5EF4-FFF2-40B4-BE49-F238E27FC236}">
                <a16:creationId xmlns="" xmlns:a16="http://schemas.microsoft.com/office/drawing/2014/main" id="{AE164974-3B55-46C0-9A45-D9E1FD630414}"/>
              </a:ext>
            </a:extLst>
          </p:cNvPr>
          <p:cNvSpPr>
            <a:spLocks noGrp="1"/>
          </p:cNvSpPr>
          <p:nvPr>
            <p:ph type="body" sz="quarter" idx="23" hasCustomPrompt="1"/>
          </p:nvPr>
        </p:nvSpPr>
        <p:spPr>
          <a:xfrm>
            <a:off x="5760010" y="4491180"/>
            <a:ext cx="2932806" cy="398867"/>
          </a:xfrm>
        </p:spPr>
        <p:txBody>
          <a:bodyPr wrap="square" lIns="14400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8" name="Content Placeholder 2">
            <a:extLst>
              <a:ext uri="{FF2B5EF4-FFF2-40B4-BE49-F238E27FC236}">
                <a16:creationId xmlns="" xmlns:a16="http://schemas.microsoft.com/office/drawing/2014/main" id="{83CF5A8E-87E1-4745-8533-87D869E1F2A2}"/>
              </a:ext>
            </a:extLst>
          </p:cNvPr>
          <p:cNvSpPr>
            <a:spLocks noGrp="1"/>
          </p:cNvSpPr>
          <p:nvPr>
            <p:ph idx="24" hasCustomPrompt="1"/>
          </p:nvPr>
        </p:nvSpPr>
        <p:spPr>
          <a:xfrm>
            <a:off x="2729968" y="4854421"/>
            <a:ext cx="2932806" cy="1409814"/>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p:txBody>
      </p:sp>
      <p:sp>
        <p:nvSpPr>
          <p:cNvPr id="29" name="Content Placeholder 2">
            <a:extLst>
              <a:ext uri="{FF2B5EF4-FFF2-40B4-BE49-F238E27FC236}">
                <a16:creationId xmlns="" xmlns:a16="http://schemas.microsoft.com/office/drawing/2014/main" id="{5340A4B8-6DED-499A-8DAC-E801CA2B18A5}"/>
              </a:ext>
            </a:extLst>
          </p:cNvPr>
          <p:cNvSpPr>
            <a:spLocks noGrp="1"/>
          </p:cNvSpPr>
          <p:nvPr>
            <p:ph idx="25" hasCustomPrompt="1"/>
          </p:nvPr>
        </p:nvSpPr>
        <p:spPr>
          <a:xfrm>
            <a:off x="5760010" y="4854421"/>
            <a:ext cx="2932806" cy="1409814"/>
          </a:xfrm>
        </p:spPr>
        <p:txBody>
          <a:bodyPr lIns="14400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p:txBody>
      </p:sp>
    </p:spTree>
    <p:extLst>
      <p:ext uri="{BB962C8B-B14F-4D97-AF65-F5344CB8AC3E}">
        <p14:creationId xmlns:p14="http://schemas.microsoft.com/office/powerpoint/2010/main" val="69525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 xmlns:a16="http://schemas.microsoft.com/office/drawing/2014/main" id="{187740F7-CB4E-437D-9EF2-B1FC17D6B319}"/>
              </a:ext>
            </a:extLst>
          </p:cNvPr>
          <p:cNvSpPr>
            <a:spLocks noGrp="1"/>
          </p:cNvSpPr>
          <p:nvPr>
            <p:ph type="body" sz="quarter" idx="13" hasCustomPrompt="1"/>
          </p:nvPr>
        </p:nvSpPr>
        <p:spPr>
          <a:xfrm>
            <a:off x="543066" y="1369639"/>
            <a:ext cx="8170529"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548262" y="2483716"/>
            <a:ext cx="3972523" cy="398867"/>
          </a:xfrm>
        </p:spPr>
        <p:txBody>
          <a:bodyPr wrap="square" lIns="0" tIns="0" rIns="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5" name="Text Placeholder 8">
            <a:extLst>
              <a:ext uri="{FF2B5EF4-FFF2-40B4-BE49-F238E27FC236}">
                <a16:creationId xmlns="" xmlns:a16="http://schemas.microsoft.com/office/drawing/2014/main" id="{6CB88058-6899-41D3-82AD-AC1D8E9609A5}"/>
              </a:ext>
            </a:extLst>
          </p:cNvPr>
          <p:cNvSpPr>
            <a:spLocks noGrp="1"/>
          </p:cNvSpPr>
          <p:nvPr>
            <p:ph type="body" sz="quarter" idx="15" hasCustomPrompt="1"/>
          </p:nvPr>
        </p:nvSpPr>
        <p:spPr>
          <a:xfrm>
            <a:off x="4643024" y="2483716"/>
            <a:ext cx="3978461" cy="398867"/>
          </a:xfrm>
        </p:spPr>
        <p:txBody>
          <a:bodyPr wrap="square" lIns="0" tIns="0" rIns="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19" name="Content Placeholder 2">
            <a:extLst>
              <a:ext uri="{FF2B5EF4-FFF2-40B4-BE49-F238E27FC236}">
                <a16:creationId xmlns="" xmlns:a16="http://schemas.microsoft.com/office/drawing/2014/main" id="{80AED9FB-C98D-4CAE-86A2-7201B02CB2C9}"/>
              </a:ext>
            </a:extLst>
          </p:cNvPr>
          <p:cNvSpPr>
            <a:spLocks noGrp="1"/>
          </p:cNvSpPr>
          <p:nvPr>
            <p:ph idx="1" hasCustomPrompt="1"/>
          </p:nvPr>
        </p:nvSpPr>
        <p:spPr>
          <a:xfrm>
            <a:off x="543068" y="2968830"/>
            <a:ext cx="3895333" cy="3431970"/>
          </a:xfrm>
        </p:spPr>
        <p:txBody>
          <a:bodyPr lIns="180000" tIns="36000" rIns="144000">
            <a:noAutofit/>
          </a:bodyPr>
          <a:lstStyle>
            <a:lvl1pPr marL="0" indent="0">
              <a:spcBef>
                <a:spcPts val="900"/>
              </a:spcBef>
              <a:buFont typeface="Arial" panose="020B0604020202020204" pitchFamily="34" charset="0"/>
              <a:buNone/>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GB" dirty="0"/>
              <a:t>Click to insert chart</a:t>
            </a:r>
          </a:p>
        </p:txBody>
      </p:sp>
      <p:sp>
        <p:nvSpPr>
          <p:cNvPr id="23" name="Content Placeholder 2">
            <a:extLst>
              <a:ext uri="{FF2B5EF4-FFF2-40B4-BE49-F238E27FC236}">
                <a16:creationId xmlns="" xmlns:a16="http://schemas.microsoft.com/office/drawing/2014/main" id="{E7EFB711-FD4F-4B0F-916C-2A61756800E5}"/>
              </a:ext>
            </a:extLst>
          </p:cNvPr>
          <p:cNvSpPr>
            <a:spLocks noGrp="1"/>
          </p:cNvSpPr>
          <p:nvPr>
            <p:ph idx="16" hasCustomPrompt="1"/>
          </p:nvPr>
        </p:nvSpPr>
        <p:spPr>
          <a:xfrm>
            <a:off x="4643025" y="2968830"/>
            <a:ext cx="3895333" cy="3431970"/>
          </a:xfrm>
        </p:spPr>
        <p:txBody>
          <a:bodyPr lIns="180000" tIns="36000" rIns="144000">
            <a:noAutofit/>
          </a:bodyPr>
          <a:lstStyle>
            <a:lvl1pPr marL="0" indent="0">
              <a:spcBef>
                <a:spcPts val="900"/>
              </a:spcBef>
              <a:buFont typeface="Arial" panose="020B0604020202020204" pitchFamily="34" charset="0"/>
              <a:buNone/>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GB" dirty="0"/>
              <a:t>Click to insert chart</a:t>
            </a:r>
          </a:p>
        </p:txBody>
      </p:sp>
    </p:spTree>
    <p:extLst>
      <p:ext uri="{BB962C8B-B14F-4D97-AF65-F5344CB8AC3E}">
        <p14:creationId xmlns:p14="http://schemas.microsoft.com/office/powerpoint/2010/main" val="2435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5E4011-90D0-4432-B441-476F8A4FE909}"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287221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BD8A56FD-D063-4093-A3A0-0C24046CCD8A}"/>
              </a:ext>
            </a:extLst>
          </p:cNvPr>
          <p:cNvSpPr>
            <a:spLocks noGrp="1"/>
          </p:cNvSpPr>
          <p:nvPr>
            <p:ph idx="1" hasCustomPrompt="1"/>
          </p:nvPr>
        </p:nvSpPr>
        <p:spPr>
          <a:xfrm>
            <a:off x="3336738" y="2865303"/>
            <a:ext cx="2566632" cy="3631749"/>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14" name="Text Placeholder 8">
            <a:extLst>
              <a:ext uri="{FF2B5EF4-FFF2-40B4-BE49-F238E27FC236}">
                <a16:creationId xmlns="" xmlns:a16="http://schemas.microsoft.com/office/drawing/2014/main" id="{0ECDAC7B-4D37-4A4D-9E0D-41B865525577}"/>
              </a:ext>
            </a:extLst>
          </p:cNvPr>
          <p:cNvSpPr>
            <a:spLocks noGrp="1"/>
          </p:cNvSpPr>
          <p:nvPr>
            <p:ph type="body" sz="quarter" idx="14" hasCustomPrompt="1"/>
          </p:nvPr>
        </p:nvSpPr>
        <p:spPr>
          <a:xfrm>
            <a:off x="3336738" y="2490188"/>
            <a:ext cx="2566631" cy="398867"/>
          </a:xfrm>
        </p:spPr>
        <p:txBody>
          <a:bodyPr wrap="square" lIns="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2" name="Content Placeholder 2">
            <a:extLst>
              <a:ext uri="{FF2B5EF4-FFF2-40B4-BE49-F238E27FC236}">
                <a16:creationId xmlns="" xmlns:a16="http://schemas.microsoft.com/office/drawing/2014/main" id="{0B5804BE-30A4-4520-BF97-F18186092D68}"/>
              </a:ext>
            </a:extLst>
          </p:cNvPr>
          <p:cNvSpPr>
            <a:spLocks noGrp="1"/>
          </p:cNvSpPr>
          <p:nvPr>
            <p:ph idx="19" hasCustomPrompt="1"/>
          </p:nvPr>
        </p:nvSpPr>
        <p:spPr>
          <a:xfrm>
            <a:off x="6073997" y="2865303"/>
            <a:ext cx="2566634" cy="3631749"/>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a:extLst>
              <a:ext uri="{FF2B5EF4-FFF2-40B4-BE49-F238E27FC236}">
                <a16:creationId xmlns="" xmlns:a16="http://schemas.microsoft.com/office/drawing/2014/main" id="{66223633-62A2-4E15-8FFA-38C5FC7AA9E1}"/>
              </a:ext>
            </a:extLst>
          </p:cNvPr>
          <p:cNvSpPr>
            <a:spLocks noGrp="1"/>
          </p:cNvSpPr>
          <p:nvPr>
            <p:ph type="body" sz="quarter" idx="20" hasCustomPrompt="1"/>
          </p:nvPr>
        </p:nvSpPr>
        <p:spPr>
          <a:xfrm>
            <a:off x="6073997" y="2490188"/>
            <a:ext cx="2566633" cy="398867"/>
          </a:xfrm>
        </p:spPr>
        <p:txBody>
          <a:bodyPr wrap="square" lIns="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1" name="Text Placeholder 8">
            <a:extLst>
              <a:ext uri="{FF2B5EF4-FFF2-40B4-BE49-F238E27FC236}">
                <a16:creationId xmlns="" xmlns:a16="http://schemas.microsoft.com/office/drawing/2014/main" id="{0E5E4B38-A7D9-4188-AFC9-FF46DA508792}"/>
              </a:ext>
            </a:extLst>
          </p:cNvPr>
          <p:cNvSpPr>
            <a:spLocks noGrp="1"/>
          </p:cNvSpPr>
          <p:nvPr>
            <p:ph type="body" sz="quarter" idx="13" hasCustomPrompt="1"/>
          </p:nvPr>
        </p:nvSpPr>
        <p:spPr>
          <a:xfrm>
            <a:off x="548263" y="1369639"/>
            <a:ext cx="8170527"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24" name="Content Placeholder 2">
            <a:extLst>
              <a:ext uri="{FF2B5EF4-FFF2-40B4-BE49-F238E27FC236}">
                <a16:creationId xmlns="" xmlns:a16="http://schemas.microsoft.com/office/drawing/2014/main" id="{3242F274-9EAF-410F-BD18-9A45A8123D45}"/>
              </a:ext>
            </a:extLst>
          </p:cNvPr>
          <p:cNvSpPr>
            <a:spLocks noGrp="1"/>
          </p:cNvSpPr>
          <p:nvPr>
            <p:ph idx="21" hasCustomPrompt="1"/>
          </p:nvPr>
        </p:nvSpPr>
        <p:spPr>
          <a:xfrm>
            <a:off x="532678" y="2865303"/>
            <a:ext cx="2566630" cy="3631749"/>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8">
            <a:extLst>
              <a:ext uri="{FF2B5EF4-FFF2-40B4-BE49-F238E27FC236}">
                <a16:creationId xmlns="" xmlns:a16="http://schemas.microsoft.com/office/drawing/2014/main" id="{68785736-4A83-4D8E-8697-780B19A1EAA3}"/>
              </a:ext>
            </a:extLst>
          </p:cNvPr>
          <p:cNvSpPr>
            <a:spLocks noGrp="1"/>
          </p:cNvSpPr>
          <p:nvPr>
            <p:ph type="body" sz="quarter" idx="22" hasCustomPrompt="1"/>
          </p:nvPr>
        </p:nvSpPr>
        <p:spPr>
          <a:xfrm>
            <a:off x="532678" y="2490188"/>
            <a:ext cx="2566630" cy="398867"/>
          </a:xfrm>
        </p:spPr>
        <p:txBody>
          <a:bodyPr wrap="square" lIns="0" tIns="216000" rIns="144000" rtlCol="0" anchor="b" anchorCtr="0">
            <a:no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Tree>
    <p:extLst>
      <p:ext uri="{BB962C8B-B14F-4D97-AF65-F5344CB8AC3E}">
        <p14:creationId xmlns:p14="http://schemas.microsoft.com/office/powerpoint/2010/main" val="67125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22" name="Content Placeholder 2">
            <a:extLst>
              <a:ext uri="{FF2B5EF4-FFF2-40B4-BE49-F238E27FC236}">
                <a16:creationId xmlns="" xmlns:a16="http://schemas.microsoft.com/office/drawing/2014/main" id="{0B5804BE-30A4-4520-BF97-F18186092D68}"/>
              </a:ext>
            </a:extLst>
          </p:cNvPr>
          <p:cNvSpPr>
            <a:spLocks noGrp="1"/>
          </p:cNvSpPr>
          <p:nvPr>
            <p:ph idx="19" hasCustomPrompt="1"/>
          </p:nvPr>
        </p:nvSpPr>
        <p:spPr>
          <a:xfrm>
            <a:off x="6702683" y="3103627"/>
            <a:ext cx="1919030" cy="3310436"/>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a:extLst>
              <a:ext uri="{FF2B5EF4-FFF2-40B4-BE49-F238E27FC236}">
                <a16:creationId xmlns="" xmlns:a16="http://schemas.microsoft.com/office/drawing/2014/main" id="{66223633-62A2-4E15-8FFA-38C5FC7AA9E1}"/>
              </a:ext>
            </a:extLst>
          </p:cNvPr>
          <p:cNvSpPr>
            <a:spLocks noGrp="1"/>
          </p:cNvSpPr>
          <p:nvPr>
            <p:ph type="body" sz="quarter" idx="20" hasCustomPrompt="1"/>
          </p:nvPr>
        </p:nvSpPr>
        <p:spPr>
          <a:xfrm>
            <a:off x="6716746" y="2371432"/>
            <a:ext cx="1993566" cy="762874"/>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1" name="Text Placeholder 8">
            <a:extLst>
              <a:ext uri="{FF2B5EF4-FFF2-40B4-BE49-F238E27FC236}">
                <a16:creationId xmlns="" xmlns:a16="http://schemas.microsoft.com/office/drawing/2014/main" id="{0E5E4B38-A7D9-4188-AFC9-FF46DA508792}"/>
              </a:ext>
            </a:extLst>
          </p:cNvPr>
          <p:cNvSpPr>
            <a:spLocks noGrp="1"/>
          </p:cNvSpPr>
          <p:nvPr>
            <p:ph type="body" sz="quarter" idx="13" hasCustomPrompt="1"/>
          </p:nvPr>
        </p:nvSpPr>
        <p:spPr>
          <a:xfrm>
            <a:off x="537873" y="1369639"/>
            <a:ext cx="8170528"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18" name="Content Placeholder 2">
            <a:extLst>
              <a:ext uri="{FF2B5EF4-FFF2-40B4-BE49-F238E27FC236}">
                <a16:creationId xmlns="" xmlns:a16="http://schemas.microsoft.com/office/drawing/2014/main" id="{5FE3FF8F-3E34-41E5-8EBC-33E68FD7B6E8}"/>
              </a:ext>
            </a:extLst>
          </p:cNvPr>
          <p:cNvSpPr>
            <a:spLocks noGrp="1"/>
          </p:cNvSpPr>
          <p:nvPr>
            <p:ph idx="21" hasCustomPrompt="1"/>
          </p:nvPr>
        </p:nvSpPr>
        <p:spPr>
          <a:xfrm>
            <a:off x="4611690" y="3103627"/>
            <a:ext cx="2014194" cy="3310436"/>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8">
            <a:extLst>
              <a:ext uri="{FF2B5EF4-FFF2-40B4-BE49-F238E27FC236}">
                <a16:creationId xmlns="" xmlns:a16="http://schemas.microsoft.com/office/drawing/2014/main" id="{C0DC4848-E34D-47C2-93DD-04784698D67F}"/>
              </a:ext>
            </a:extLst>
          </p:cNvPr>
          <p:cNvSpPr>
            <a:spLocks noGrp="1"/>
          </p:cNvSpPr>
          <p:nvPr>
            <p:ph type="body" sz="quarter" idx="22" hasCustomPrompt="1"/>
          </p:nvPr>
        </p:nvSpPr>
        <p:spPr>
          <a:xfrm>
            <a:off x="4632318" y="2371432"/>
            <a:ext cx="2007629" cy="762874"/>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0" name="Content Placeholder 2">
            <a:extLst>
              <a:ext uri="{FF2B5EF4-FFF2-40B4-BE49-F238E27FC236}">
                <a16:creationId xmlns="" xmlns:a16="http://schemas.microsoft.com/office/drawing/2014/main" id="{33BBF377-17A2-41D7-BCEC-C8CDD421606C}"/>
              </a:ext>
            </a:extLst>
          </p:cNvPr>
          <p:cNvSpPr>
            <a:spLocks noGrp="1"/>
          </p:cNvSpPr>
          <p:nvPr>
            <p:ph idx="23" hasCustomPrompt="1"/>
          </p:nvPr>
        </p:nvSpPr>
        <p:spPr>
          <a:xfrm>
            <a:off x="2619758" y="3103627"/>
            <a:ext cx="1952242" cy="3310436"/>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8">
            <a:extLst>
              <a:ext uri="{FF2B5EF4-FFF2-40B4-BE49-F238E27FC236}">
                <a16:creationId xmlns="" xmlns:a16="http://schemas.microsoft.com/office/drawing/2014/main" id="{955A8D61-B9FC-4E30-A02D-2D17A78D3831}"/>
              </a:ext>
            </a:extLst>
          </p:cNvPr>
          <p:cNvSpPr>
            <a:spLocks noGrp="1"/>
          </p:cNvSpPr>
          <p:nvPr>
            <p:ph type="body" sz="quarter" idx="24" hasCustomPrompt="1"/>
          </p:nvPr>
        </p:nvSpPr>
        <p:spPr>
          <a:xfrm>
            <a:off x="2619759" y="2371432"/>
            <a:ext cx="1935759" cy="762874"/>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7" name="Content Placeholder 2">
            <a:extLst>
              <a:ext uri="{FF2B5EF4-FFF2-40B4-BE49-F238E27FC236}">
                <a16:creationId xmlns="" xmlns:a16="http://schemas.microsoft.com/office/drawing/2014/main" id="{4F5F2E52-85F1-4F39-83FE-DC4D199B0EA3}"/>
              </a:ext>
            </a:extLst>
          </p:cNvPr>
          <p:cNvSpPr>
            <a:spLocks noGrp="1"/>
          </p:cNvSpPr>
          <p:nvPr>
            <p:ph idx="25" hasCustomPrompt="1"/>
          </p:nvPr>
        </p:nvSpPr>
        <p:spPr>
          <a:xfrm>
            <a:off x="524150" y="3103627"/>
            <a:ext cx="2039590" cy="3310436"/>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a:extLst>
              <a:ext uri="{FF2B5EF4-FFF2-40B4-BE49-F238E27FC236}">
                <a16:creationId xmlns="" xmlns:a16="http://schemas.microsoft.com/office/drawing/2014/main" id="{C91913E4-12A1-4AA9-9E38-EB507442BEFA}"/>
              </a:ext>
            </a:extLst>
          </p:cNvPr>
          <p:cNvSpPr>
            <a:spLocks noGrp="1"/>
          </p:cNvSpPr>
          <p:nvPr>
            <p:ph type="body" sz="quarter" idx="26" hasCustomPrompt="1"/>
          </p:nvPr>
        </p:nvSpPr>
        <p:spPr>
          <a:xfrm>
            <a:off x="532677" y="2371432"/>
            <a:ext cx="2041299" cy="762874"/>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Tree>
    <p:extLst>
      <p:ext uri="{BB962C8B-B14F-4D97-AF65-F5344CB8AC3E}">
        <p14:creationId xmlns:p14="http://schemas.microsoft.com/office/powerpoint/2010/main" val="4392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Content &amp; Sub Headin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7C63930-8B6A-47F9-94B5-C05D50489BA4}"/>
              </a:ext>
            </a:extLst>
          </p:cNvPr>
          <p:cNvSpPr/>
          <p:nvPr userDrawn="1"/>
        </p:nvSpPr>
        <p:spPr>
          <a:xfrm>
            <a:off x="354931" y="1257299"/>
            <a:ext cx="8428122" cy="52397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86617"/>
            <a:ext cx="7451766" cy="846928"/>
          </a:xfrm>
        </p:spPr>
        <p:txBody>
          <a:bodyPr lIns="360000" tIns="144000" anchor="b" anchorCtr="0">
            <a:noAutofit/>
          </a:bodyPr>
          <a:lstStyle>
            <a:lvl1pPr>
              <a:defRPr sz="2400" b="1">
                <a:solidFill>
                  <a:schemeClr val="accent1"/>
                </a:solidFill>
              </a:defRPr>
            </a:lvl1pPr>
          </a:lstStyle>
          <a:p>
            <a:r>
              <a:rPr lang="en-US" dirty="0"/>
              <a:t>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srgbClr val="6A6D71"/>
                </a:solidFill>
              </a:rPr>
              <a:t>Pets at Home Group Plc</a:t>
            </a:r>
          </a:p>
        </p:txBody>
      </p:sp>
      <p:cxnSp>
        <p:nvCxnSpPr>
          <p:cNvPr id="10" name="Straight Connector 9">
            <a:extLst>
              <a:ext uri="{FF2B5EF4-FFF2-40B4-BE49-F238E27FC236}">
                <a16:creationId xmlns="" xmlns:a16="http://schemas.microsoft.com/office/drawing/2014/main" id="{9ACBE51D-276D-4575-9584-1CCD2B75B342}"/>
              </a:ext>
            </a:extLst>
          </p:cNvPr>
          <p:cNvCxnSpPr/>
          <p:nvPr userDrawn="1"/>
        </p:nvCxnSpPr>
        <p:spPr>
          <a:xfrm>
            <a:off x="222584" y="1359568"/>
            <a:ext cx="8698832" cy="0"/>
          </a:xfrm>
          <a:prstGeom prst="line">
            <a:avLst/>
          </a:prstGeom>
          <a:ln>
            <a:solidFill>
              <a:srgbClr val="56AF3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 xmlns:a16="http://schemas.microsoft.com/office/drawing/2014/main" id="{F5269423-BDEC-4E69-B2EB-5E6A1FE566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
        <p:nvSpPr>
          <p:cNvPr id="21" name="Text Placeholder 8">
            <a:extLst>
              <a:ext uri="{FF2B5EF4-FFF2-40B4-BE49-F238E27FC236}">
                <a16:creationId xmlns="" xmlns:a16="http://schemas.microsoft.com/office/drawing/2014/main" id="{0E5E4B38-A7D9-4188-AFC9-FF46DA508792}"/>
              </a:ext>
            </a:extLst>
          </p:cNvPr>
          <p:cNvSpPr>
            <a:spLocks noGrp="1"/>
          </p:cNvSpPr>
          <p:nvPr>
            <p:ph type="body" sz="quarter" idx="13" hasCustomPrompt="1"/>
          </p:nvPr>
        </p:nvSpPr>
        <p:spPr>
          <a:xfrm>
            <a:off x="539750" y="1369639"/>
            <a:ext cx="8153066" cy="892612"/>
          </a:xfrm>
        </p:spPr>
        <p:txBody>
          <a:bodyPr wrap="square" lIns="0" tIns="216000" rIns="144000" rtlCol="0">
            <a:noAutofit/>
          </a:bodyPr>
          <a:lstStyle>
            <a:lvl1pPr marL="0" indent="0" defTabSz="914400">
              <a:lnSpc>
                <a:spcPct val="90000"/>
              </a:lnSpc>
              <a:spcBef>
                <a:spcPts val="400"/>
              </a:spcBef>
              <a:buNone/>
              <a:defRPr lang="en-US" sz="1800" b="1" smtClean="0">
                <a:solidFill>
                  <a:schemeClr val="tx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1</a:t>
            </a:r>
          </a:p>
        </p:txBody>
      </p:sp>
      <p:sp>
        <p:nvSpPr>
          <p:cNvPr id="27" name="Content Placeholder 2">
            <a:extLst>
              <a:ext uri="{FF2B5EF4-FFF2-40B4-BE49-F238E27FC236}">
                <a16:creationId xmlns="" xmlns:a16="http://schemas.microsoft.com/office/drawing/2014/main" id="{4F5F2E52-85F1-4F39-83FE-DC4D199B0EA3}"/>
              </a:ext>
            </a:extLst>
          </p:cNvPr>
          <p:cNvSpPr>
            <a:spLocks noGrp="1"/>
          </p:cNvSpPr>
          <p:nvPr>
            <p:ph idx="25" hasCustomPrompt="1"/>
          </p:nvPr>
        </p:nvSpPr>
        <p:spPr>
          <a:xfrm>
            <a:off x="532678" y="2852063"/>
            <a:ext cx="3948769" cy="1290243"/>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endParaRPr lang="en-GB" dirty="0"/>
          </a:p>
        </p:txBody>
      </p:sp>
      <p:sp>
        <p:nvSpPr>
          <p:cNvPr id="28" name="Text Placeholder 8">
            <a:extLst>
              <a:ext uri="{FF2B5EF4-FFF2-40B4-BE49-F238E27FC236}">
                <a16:creationId xmlns="" xmlns:a16="http://schemas.microsoft.com/office/drawing/2014/main" id="{C91913E4-12A1-4AA9-9E38-EB507442BEFA}"/>
              </a:ext>
            </a:extLst>
          </p:cNvPr>
          <p:cNvSpPr>
            <a:spLocks noGrp="1"/>
          </p:cNvSpPr>
          <p:nvPr>
            <p:ph type="body" sz="quarter" idx="26" hasCustomPrompt="1"/>
          </p:nvPr>
        </p:nvSpPr>
        <p:spPr>
          <a:xfrm>
            <a:off x="539750" y="2371432"/>
            <a:ext cx="3925370" cy="513575"/>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4" name="Content Placeholder 2">
            <a:extLst>
              <a:ext uri="{FF2B5EF4-FFF2-40B4-BE49-F238E27FC236}">
                <a16:creationId xmlns="" xmlns:a16="http://schemas.microsoft.com/office/drawing/2014/main" id="{36514DB0-3B4E-44D4-8755-4E3FD541D3CC}"/>
              </a:ext>
            </a:extLst>
          </p:cNvPr>
          <p:cNvSpPr>
            <a:spLocks noGrp="1"/>
          </p:cNvSpPr>
          <p:nvPr>
            <p:ph idx="27" hasCustomPrompt="1"/>
          </p:nvPr>
        </p:nvSpPr>
        <p:spPr>
          <a:xfrm>
            <a:off x="4648965" y="2852063"/>
            <a:ext cx="3948769" cy="1290243"/>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endParaRPr lang="en-GB" dirty="0"/>
          </a:p>
        </p:txBody>
      </p:sp>
      <p:sp>
        <p:nvSpPr>
          <p:cNvPr id="25" name="Text Placeholder 8">
            <a:extLst>
              <a:ext uri="{FF2B5EF4-FFF2-40B4-BE49-F238E27FC236}">
                <a16:creationId xmlns="" xmlns:a16="http://schemas.microsoft.com/office/drawing/2014/main" id="{7EE18D72-97CA-4B5B-B93C-5A8F79B1E3DD}"/>
              </a:ext>
            </a:extLst>
          </p:cNvPr>
          <p:cNvSpPr>
            <a:spLocks noGrp="1"/>
          </p:cNvSpPr>
          <p:nvPr>
            <p:ph type="body" sz="quarter" idx="28" hasCustomPrompt="1"/>
          </p:nvPr>
        </p:nvSpPr>
        <p:spPr>
          <a:xfrm>
            <a:off x="4648965" y="2371432"/>
            <a:ext cx="3948769" cy="513575"/>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29" name="Content Placeholder 2">
            <a:extLst>
              <a:ext uri="{FF2B5EF4-FFF2-40B4-BE49-F238E27FC236}">
                <a16:creationId xmlns="" xmlns:a16="http://schemas.microsoft.com/office/drawing/2014/main" id="{F9ABC904-3860-44F8-97E9-B667A914AA40}"/>
              </a:ext>
            </a:extLst>
          </p:cNvPr>
          <p:cNvSpPr>
            <a:spLocks noGrp="1"/>
          </p:cNvSpPr>
          <p:nvPr>
            <p:ph idx="29" hasCustomPrompt="1"/>
          </p:nvPr>
        </p:nvSpPr>
        <p:spPr>
          <a:xfrm>
            <a:off x="537873" y="4847118"/>
            <a:ext cx="3948769" cy="1290243"/>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endParaRPr lang="en-GB" dirty="0"/>
          </a:p>
        </p:txBody>
      </p:sp>
      <p:sp>
        <p:nvSpPr>
          <p:cNvPr id="30" name="Text Placeholder 8">
            <a:extLst>
              <a:ext uri="{FF2B5EF4-FFF2-40B4-BE49-F238E27FC236}">
                <a16:creationId xmlns="" xmlns:a16="http://schemas.microsoft.com/office/drawing/2014/main" id="{947C4C9E-9BB7-4B96-A3F1-2022F8EBB855}"/>
              </a:ext>
            </a:extLst>
          </p:cNvPr>
          <p:cNvSpPr>
            <a:spLocks noGrp="1"/>
          </p:cNvSpPr>
          <p:nvPr>
            <p:ph type="body" sz="quarter" idx="30" hasCustomPrompt="1"/>
          </p:nvPr>
        </p:nvSpPr>
        <p:spPr>
          <a:xfrm>
            <a:off x="532678" y="4366487"/>
            <a:ext cx="3942832" cy="513575"/>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
        <p:nvSpPr>
          <p:cNvPr id="31" name="Content Placeholder 2">
            <a:extLst>
              <a:ext uri="{FF2B5EF4-FFF2-40B4-BE49-F238E27FC236}">
                <a16:creationId xmlns="" xmlns:a16="http://schemas.microsoft.com/office/drawing/2014/main" id="{252C105D-6F7B-48F5-9E47-A38A3E83C5CF}"/>
              </a:ext>
            </a:extLst>
          </p:cNvPr>
          <p:cNvSpPr>
            <a:spLocks noGrp="1"/>
          </p:cNvSpPr>
          <p:nvPr>
            <p:ph idx="31" hasCustomPrompt="1"/>
          </p:nvPr>
        </p:nvSpPr>
        <p:spPr>
          <a:xfrm>
            <a:off x="4626540" y="4847118"/>
            <a:ext cx="3971194" cy="1290243"/>
          </a:xfrm>
        </p:spPr>
        <p:txBody>
          <a:bodyPr lIns="0" tIns="36000" rIns="144000">
            <a:noAutofit/>
          </a:bodyPr>
          <a:lstStyle>
            <a:lvl1pPr marL="219075" indent="-219075">
              <a:spcBef>
                <a:spcPts val="900"/>
              </a:spcBef>
              <a:buFont typeface="Arial" panose="020B0604020202020204" pitchFamily="34" charset="0"/>
              <a:buChar char="˃"/>
              <a:defRPr sz="1800"/>
            </a:lvl1pPr>
            <a:lvl2pPr marL="457200" indent="-231775">
              <a:spcBef>
                <a:spcPts val="900"/>
              </a:spcBef>
              <a:buFont typeface="Arial" panose="020B0604020202020204" pitchFamily="34" charset="0"/>
              <a:buChar char="‒"/>
              <a:defRPr sz="1800"/>
            </a:lvl2pPr>
            <a:lvl3pPr marL="706438" indent="-238125">
              <a:spcBef>
                <a:spcPts val="900"/>
              </a:spcBef>
              <a:buFont typeface="Arial" panose="020B0604020202020204" pitchFamily="34" charset="0"/>
              <a:buChar char="‒"/>
              <a:defRPr sz="1800"/>
            </a:lvl3pPr>
            <a:lvl4pPr marL="706438" indent="-238125">
              <a:spcBef>
                <a:spcPts val="900"/>
              </a:spcBef>
              <a:buFont typeface="Arial" panose="020B0604020202020204" pitchFamily="34" charset="0"/>
              <a:buChar char="‒"/>
              <a:defRPr sz="1800"/>
            </a:lvl4pPr>
            <a:lvl5pPr marL="706438" indent="-238125">
              <a:spcBef>
                <a:spcPts val="900"/>
              </a:spcBef>
              <a:buFont typeface="Arial" panose="020B0604020202020204" pitchFamily="34" charset="0"/>
              <a:buChar char="‒"/>
              <a:defRPr sz="1800"/>
            </a:lvl5pPr>
          </a:lstStyle>
          <a:p>
            <a:pPr lvl="0"/>
            <a:r>
              <a:rPr lang="en-US" dirty="0"/>
              <a:t>Bullet level 1</a:t>
            </a:r>
          </a:p>
          <a:p>
            <a:pPr lvl="1"/>
            <a:r>
              <a:rPr lang="en-US" dirty="0"/>
              <a:t>Second level</a:t>
            </a:r>
          </a:p>
          <a:p>
            <a:pPr lvl="2"/>
            <a:r>
              <a:rPr lang="en-US" dirty="0"/>
              <a:t>Third level</a:t>
            </a:r>
          </a:p>
          <a:p>
            <a:pPr lvl="3"/>
            <a:r>
              <a:rPr lang="en-US" dirty="0"/>
              <a:t>Fourth level</a:t>
            </a:r>
            <a:endParaRPr lang="en-GB" dirty="0"/>
          </a:p>
        </p:txBody>
      </p:sp>
      <p:sp>
        <p:nvSpPr>
          <p:cNvPr id="32" name="Text Placeholder 8">
            <a:extLst>
              <a:ext uri="{FF2B5EF4-FFF2-40B4-BE49-F238E27FC236}">
                <a16:creationId xmlns="" xmlns:a16="http://schemas.microsoft.com/office/drawing/2014/main" id="{4BBA66AA-6C47-48BD-B667-11EB687DA62E}"/>
              </a:ext>
            </a:extLst>
          </p:cNvPr>
          <p:cNvSpPr>
            <a:spLocks noGrp="1"/>
          </p:cNvSpPr>
          <p:nvPr>
            <p:ph type="body" sz="quarter" idx="32" hasCustomPrompt="1"/>
          </p:nvPr>
        </p:nvSpPr>
        <p:spPr>
          <a:xfrm>
            <a:off x="4632477" y="4366487"/>
            <a:ext cx="3965258" cy="513575"/>
          </a:xfrm>
        </p:spPr>
        <p:txBody>
          <a:bodyPr wrap="square" lIns="0" tIns="216000" rIns="144000" rtlCol="0" anchor="t" anchorCtr="0">
            <a:spAutoFit/>
          </a:bodyPr>
          <a:lstStyle>
            <a:lvl1pPr marL="0" indent="0">
              <a:lnSpc>
                <a:spcPct val="90000"/>
              </a:lnSpc>
              <a:buNone/>
              <a:defRPr lang="en-US" sz="1800" b="1" smtClean="0">
                <a:solidFill>
                  <a:schemeClr val="accent1"/>
                </a:solidFill>
              </a:defRPr>
            </a:lvl1pPr>
            <a:lvl2pPr marL="285750" indent="0">
              <a:buNone/>
              <a:defRPr lang="en-US" sz="1800" smtClean="0"/>
            </a:lvl2pPr>
            <a:lvl3pPr marL="742950" indent="0">
              <a:buNone/>
              <a:defRPr lang="en-US" sz="1800" smtClean="0"/>
            </a:lvl3pPr>
            <a:lvl4pPr marL="1200150" indent="0">
              <a:buNone/>
              <a:defRPr lang="en-US" sz="1800" smtClean="0"/>
            </a:lvl4pPr>
            <a:lvl5pPr marL="1657350" indent="0">
              <a:buNone/>
              <a:defRPr lang="en-GB" sz="1800"/>
            </a:lvl5pPr>
          </a:lstStyle>
          <a:p>
            <a:pPr marL="0" lvl="0" defTabSz="914400">
              <a:spcBef>
                <a:spcPts val="400"/>
              </a:spcBef>
            </a:pPr>
            <a:r>
              <a:rPr lang="en-US" dirty="0"/>
              <a:t>Sub-heading style 2</a:t>
            </a:r>
          </a:p>
        </p:txBody>
      </p:sp>
    </p:spTree>
    <p:extLst>
      <p:ext uri="{BB962C8B-B14F-4D97-AF65-F5344CB8AC3E}">
        <p14:creationId xmlns:p14="http://schemas.microsoft.com/office/powerpoint/2010/main" val="14757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80">
          <p15:clr>
            <a:srgbClr val="FBAE40"/>
          </p15:clr>
        </p15:guide>
        <p15:guide id="3" pos="3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C92AA42-3D11-4B34-B50E-9D3E8D17E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96" t="42533" r="57968" b="22173"/>
          <a:stretch/>
        </p:blipFill>
        <p:spPr>
          <a:xfrm>
            <a:off x="9063" y="-6"/>
            <a:ext cx="9134935" cy="6858005"/>
          </a:xfrm>
          <a:prstGeom prst="rect">
            <a:avLst/>
          </a:prstGeom>
        </p:spPr>
      </p:pic>
      <p:sp>
        <p:nvSpPr>
          <p:cNvPr id="17" name="Rectangle 16">
            <a:extLst>
              <a:ext uri="{FF2B5EF4-FFF2-40B4-BE49-F238E27FC236}">
                <a16:creationId xmlns="" xmlns:a16="http://schemas.microsoft.com/office/drawing/2014/main" id="{89701B75-CFE4-4FF0-8A36-475B2A0E7F55}"/>
              </a:ext>
            </a:extLst>
          </p:cNvPr>
          <p:cNvSpPr/>
          <p:nvPr userDrawn="1"/>
        </p:nvSpPr>
        <p:spPr>
          <a:xfrm rot="10800000">
            <a:off x="3827171" y="-5"/>
            <a:ext cx="5254831" cy="6857999"/>
          </a:xfrm>
          <a:prstGeom prst="rect">
            <a:avLst/>
          </a:prstGeom>
          <a:gradFill flip="none" rotWithShape="1">
            <a:gsLst>
              <a:gs pos="0">
                <a:schemeClr val="tx1">
                  <a:alpha val="32000"/>
                </a:schemeClr>
              </a:gs>
              <a:gs pos="45000">
                <a:srgbClr val="000000">
                  <a:alpha val="0"/>
                </a:srgbClr>
              </a:gs>
              <a:gs pos="100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 xmlns:a16="http://schemas.microsoft.com/office/drawing/2014/main" id="{5A92CCA2-A61F-480B-9321-214789A9FEB9}"/>
              </a:ext>
            </a:extLst>
          </p:cNvPr>
          <p:cNvSpPr/>
          <p:nvPr userDrawn="1"/>
        </p:nvSpPr>
        <p:spPr>
          <a:xfrm rot="5400000">
            <a:off x="-1546412" y="1546412"/>
            <a:ext cx="6858000" cy="3765176"/>
          </a:xfrm>
          <a:prstGeom prst="rect">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 xmlns:a16="http://schemas.microsoft.com/office/drawing/2014/main" id="{C4FC2A5E-EC30-4C0B-9023-56DB0977241A}"/>
              </a:ext>
            </a:extLst>
          </p:cNvPr>
          <p:cNvSpPr>
            <a:spLocks noGrp="1"/>
          </p:cNvSpPr>
          <p:nvPr>
            <p:ph type="title" hasCustomPrompt="1"/>
          </p:nvPr>
        </p:nvSpPr>
        <p:spPr>
          <a:xfrm>
            <a:off x="0" y="3715461"/>
            <a:ext cx="8921416" cy="895918"/>
          </a:xfrm>
        </p:spPr>
        <p:txBody>
          <a:bodyPr lIns="360000" tIns="144000" anchor="t" anchorCtr="0">
            <a:noAutofit/>
          </a:bodyPr>
          <a:lstStyle>
            <a:lvl1pPr>
              <a:defRPr sz="4500" b="0">
                <a:solidFill>
                  <a:schemeClr val="bg1"/>
                </a:solidFill>
              </a:defRPr>
            </a:lvl1pPr>
          </a:lstStyle>
          <a:p>
            <a:r>
              <a:rPr lang="en-US" dirty="0"/>
              <a:t>Sub- divider slide title</a:t>
            </a:r>
            <a:endParaRPr lang="en-GB" dirty="0"/>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defRPr sz="8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defRPr lang="en-GB" sz="800" b="1" dirty="0">
                <a:solidFill>
                  <a:schemeClr val="bg1"/>
                </a:solidFill>
              </a:defRPr>
            </a:lvl1pPr>
          </a:lstStyle>
          <a:p>
            <a:r>
              <a:rPr>
                <a:solidFill>
                  <a:prstClr val="white"/>
                </a:solidFill>
              </a:rPr>
              <a:t>Interim Results FY19</a:t>
            </a:r>
            <a:endParaRPr>
              <a:solidFill>
                <a:prstClr val="white"/>
              </a:solidFill>
            </a:endParaRP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prstClr val="white"/>
                </a:solidFill>
              </a:rPr>
              <a:t>Pets at Home Group Plc</a:t>
            </a:r>
          </a:p>
        </p:txBody>
      </p:sp>
      <p:sp>
        <p:nvSpPr>
          <p:cNvPr id="15" name="Text Placeholder 14">
            <a:extLst>
              <a:ext uri="{FF2B5EF4-FFF2-40B4-BE49-F238E27FC236}">
                <a16:creationId xmlns="" xmlns:a16="http://schemas.microsoft.com/office/drawing/2014/main" id="{2CC1CE6A-7257-41A0-8196-861CCA8AA440}"/>
              </a:ext>
            </a:extLst>
          </p:cNvPr>
          <p:cNvSpPr>
            <a:spLocks noGrp="1"/>
          </p:cNvSpPr>
          <p:nvPr>
            <p:ph type="body" sz="quarter" idx="14" hasCustomPrompt="1"/>
          </p:nvPr>
        </p:nvSpPr>
        <p:spPr>
          <a:xfrm>
            <a:off x="0" y="4496127"/>
            <a:ext cx="8921416" cy="647700"/>
          </a:xfrm>
        </p:spPr>
        <p:txBody>
          <a:bodyPr lIns="360000">
            <a:normAutofit/>
          </a:bodyPr>
          <a:lstStyle>
            <a:lvl1pPr marL="0" indent="0" algn="l">
              <a:buNone/>
              <a:defRPr sz="2200">
                <a:solidFill>
                  <a:schemeClr val="bg1"/>
                </a:solidFill>
              </a:defRPr>
            </a:lvl1pPr>
          </a:lstStyle>
          <a:p>
            <a:pPr lvl="0"/>
            <a:r>
              <a:rPr lang="en-US" dirty="0"/>
              <a:t>Sub Title</a:t>
            </a:r>
            <a:endParaRPr lang="en-GB" dirty="0"/>
          </a:p>
        </p:txBody>
      </p:sp>
      <p:sp>
        <p:nvSpPr>
          <p:cNvPr id="20" name="Slide Number Placeholder 5">
            <a:extLst>
              <a:ext uri="{FF2B5EF4-FFF2-40B4-BE49-F238E27FC236}">
                <a16:creationId xmlns="" xmlns:a16="http://schemas.microsoft.com/office/drawing/2014/main" id="{72E83B9B-A6B3-4C34-A3F2-05BC202D85A2}"/>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bg1"/>
                </a:solidFill>
              </a:defRPr>
            </a:lvl1pPr>
          </a:lstStyle>
          <a:p>
            <a:fld id="{DD5F39C7-9A14-4585-9E5F-467E732736DA}" type="slidenum">
              <a:rPr lang="en-GB" smtClean="0">
                <a:solidFill>
                  <a:prstClr val="white"/>
                </a:solidFill>
              </a:rPr>
              <a:pPr/>
              <a:t>‹#›</a:t>
            </a:fld>
            <a:endParaRPr lang="en-GB">
              <a:solidFill>
                <a:prstClr val="white"/>
              </a:solidFill>
            </a:endParaRPr>
          </a:p>
        </p:txBody>
      </p:sp>
      <p:sp>
        <p:nvSpPr>
          <p:cNvPr id="13" name="TextBox 12">
            <a:extLst>
              <a:ext uri="{FF2B5EF4-FFF2-40B4-BE49-F238E27FC236}">
                <a16:creationId xmlns="" xmlns:a16="http://schemas.microsoft.com/office/drawing/2014/main" id="{3BE4BD63-C7A3-4BD0-B20C-EE4B76AD7A6E}"/>
              </a:ext>
            </a:extLst>
          </p:cNvPr>
          <p:cNvSpPr txBox="1"/>
          <p:nvPr userDrawn="1"/>
        </p:nvSpPr>
        <p:spPr>
          <a:xfrm>
            <a:off x="8360988" y="6350574"/>
            <a:ext cx="604275" cy="215444"/>
          </a:xfrm>
          <a:prstGeom prst="rect">
            <a:avLst/>
          </a:prstGeom>
          <a:noFill/>
        </p:spPr>
        <p:txBody>
          <a:bodyPr wrap="square" rtlCol="0">
            <a:spAutoFit/>
          </a:bodyPr>
          <a:lstStyle/>
          <a:p>
            <a:r>
              <a:rPr lang="en-GB" sz="800" dirty="0">
                <a:solidFill>
                  <a:prstClr val="white"/>
                </a:solidFill>
              </a:rPr>
              <a:t>© 2018</a:t>
            </a:r>
          </a:p>
        </p:txBody>
      </p:sp>
    </p:spTree>
    <p:extLst>
      <p:ext uri="{BB962C8B-B14F-4D97-AF65-F5344CB8AC3E}">
        <p14:creationId xmlns:p14="http://schemas.microsoft.com/office/powerpoint/2010/main" val="83188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9DA1FA2-8465-41FF-9CBD-2426918521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4"/>
          <a:stretch/>
        </p:blipFill>
        <p:spPr>
          <a:xfrm>
            <a:off x="1" y="9939"/>
            <a:ext cx="9143999" cy="6858000"/>
          </a:xfrm>
          <a:prstGeom prst="rect">
            <a:avLst/>
          </a:prstGeom>
        </p:spPr>
      </p:pic>
      <p:sp>
        <p:nvSpPr>
          <p:cNvPr id="17" name="Rectangle 16">
            <a:extLst>
              <a:ext uri="{FF2B5EF4-FFF2-40B4-BE49-F238E27FC236}">
                <a16:creationId xmlns="" xmlns:a16="http://schemas.microsoft.com/office/drawing/2014/main" id="{89701B75-CFE4-4FF0-8A36-475B2A0E7F55}"/>
              </a:ext>
            </a:extLst>
          </p:cNvPr>
          <p:cNvSpPr/>
          <p:nvPr userDrawn="1"/>
        </p:nvSpPr>
        <p:spPr>
          <a:xfrm rot="10800000">
            <a:off x="3889166" y="-7"/>
            <a:ext cx="5254831" cy="6857992"/>
          </a:xfrm>
          <a:prstGeom prst="rect">
            <a:avLst/>
          </a:prstGeom>
          <a:gradFill flip="none" rotWithShape="1">
            <a:gsLst>
              <a:gs pos="0">
                <a:schemeClr val="tx1">
                  <a:alpha val="32000"/>
                </a:schemeClr>
              </a:gs>
              <a:gs pos="45000">
                <a:srgbClr val="000000">
                  <a:alpha val="0"/>
                </a:srgbClr>
              </a:gs>
              <a:gs pos="100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 xmlns:a16="http://schemas.microsoft.com/office/drawing/2014/main" id="{5A92CCA2-A61F-480B-9321-214789A9FEB9}"/>
              </a:ext>
            </a:extLst>
          </p:cNvPr>
          <p:cNvSpPr/>
          <p:nvPr userDrawn="1"/>
        </p:nvSpPr>
        <p:spPr>
          <a:xfrm rot="5400000">
            <a:off x="-1546412" y="1546411"/>
            <a:ext cx="6858000" cy="3765177"/>
          </a:xfrm>
          <a:prstGeom prst="rect">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defRPr sz="8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defRPr lang="en-GB" sz="800" b="1" dirty="0">
                <a:solidFill>
                  <a:schemeClr val="bg1"/>
                </a:solidFill>
              </a:defRPr>
            </a:lvl1pPr>
          </a:lstStyle>
          <a:p>
            <a:r>
              <a:rPr>
                <a:solidFill>
                  <a:prstClr val="white"/>
                </a:solidFill>
              </a:rPr>
              <a:t>Interim Results FY19</a:t>
            </a:r>
            <a:endParaRPr>
              <a:solidFill>
                <a:prstClr val="white"/>
              </a:solidFill>
            </a:endParaRP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prstClr val="white"/>
                </a:solidFill>
              </a:rPr>
              <a:t>Pets at Home Group Plc</a:t>
            </a:r>
          </a:p>
        </p:txBody>
      </p:sp>
      <p:sp>
        <p:nvSpPr>
          <p:cNvPr id="15" name="Text Placeholder 14">
            <a:extLst>
              <a:ext uri="{FF2B5EF4-FFF2-40B4-BE49-F238E27FC236}">
                <a16:creationId xmlns="" xmlns:a16="http://schemas.microsoft.com/office/drawing/2014/main" id="{2CC1CE6A-7257-41A0-8196-861CCA8AA440}"/>
              </a:ext>
            </a:extLst>
          </p:cNvPr>
          <p:cNvSpPr>
            <a:spLocks noGrp="1"/>
          </p:cNvSpPr>
          <p:nvPr>
            <p:ph type="body" sz="quarter" idx="14" hasCustomPrompt="1"/>
          </p:nvPr>
        </p:nvSpPr>
        <p:spPr>
          <a:xfrm>
            <a:off x="0" y="4749551"/>
            <a:ext cx="8921416" cy="647700"/>
          </a:xfrm>
        </p:spPr>
        <p:txBody>
          <a:bodyPr lIns="360000">
            <a:normAutofit/>
          </a:bodyPr>
          <a:lstStyle>
            <a:lvl1pPr marL="0" indent="0" algn="l">
              <a:buNone/>
              <a:defRPr sz="2200">
                <a:solidFill>
                  <a:schemeClr val="bg1"/>
                </a:solidFill>
              </a:defRPr>
            </a:lvl1pPr>
          </a:lstStyle>
          <a:p>
            <a:pPr lvl="0"/>
            <a:r>
              <a:rPr lang="en-US" dirty="0"/>
              <a:t>Sub Title</a:t>
            </a:r>
            <a:endParaRPr lang="en-GB" dirty="0"/>
          </a:p>
        </p:txBody>
      </p:sp>
      <p:sp>
        <p:nvSpPr>
          <p:cNvPr id="18" name="Slide Number Placeholder 5">
            <a:extLst>
              <a:ext uri="{FF2B5EF4-FFF2-40B4-BE49-F238E27FC236}">
                <a16:creationId xmlns="" xmlns:a16="http://schemas.microsoft.com/office/drawing/2014/main" id="{BDC87AA6-723A-4993-AA6A-24BE49D45981}"/>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bg1"/>
                </a:solidFill>
              </a:defRPr>
            </a:lvl1pPr>
          </a:lstStyle>
          <a:p>
            <a:fld id="{DD5F39C7-9A14-4585-9E5F-467E732736DA}" type="slidenum">
              <a:rPr lang="en-GB" smtClean="0">
                <a:solidFill>
                  <a:prstClr val="white"/>
                </a:solidFill>
              </a:rPr>
              <a:pPr/>
              <a:t>‹#›</a:t>
            </a:fld>
            <a:endParaRPr lang="en-GB">
              <a:solidFill>
                <a:prstClr val="white"/>
              </a:solidFill>
            </a:endParaRPr>
          </a:p>
        </p:txBody>
      </p:sp>
      <p:sp>
        <p:nvSpPr>
          <p:cNvPr id="11" name="Title 1">
            <a:extLst>
              <a:ext uri="{FF2B5EF4-FFF2-40B4-BE49-F238E27FC236}">
                <a16:creationId xmlns="" xmlns:a16="http://schemas.microsoft.com/office/drawing/2014/main" id="{BFF607F5-0970-4A4D-BF56-342B803D2BD5}"/>
              </a:ext>
            </a:extLst>
          </p:cNvPr>
          <p:cNvSpPr>
            <a:spLocks noGrp="1"/>
          </p:cNvSpPr>
          <p:nvPr>
            <p:ph type="title" hasCustomPrompt="1"/>
          </p:nvPr>
        </p:nvSpPr>
        <p:spPr>
          <a:xfrm>
            <a:off x="0" y="3968885"/>
            <a:ext cx="8921416" cy="895918"/>
          </a:xfrm>
        </p:spPr>
        <p:txBody>
          <a:bodyPr lIns="360000" tIns="144000" anchor="t" anchorCtr="0">
            <a:noAutofit/>
          </a:bodyPr>
          <a:lstStyle>
            <a:lvl1pPr>
              <a:defRPr sz="4500" b="0">
                <a:solidFill>
                  <a:schemeClr val="bg1"/>
                </a:solidFill>
              </a:defRPr>
            </a:lvl1pPr>
          </a:lstStyle>
          <a:p>
            <a:r>
              <a:rPr lang="en-US" dirty="0"/>
              <a:t>Sub- divider slide title</a:t>
            </a:r>
            <a:endParaRPr lang="en-GB" dirty="0"/>
          </a:p>
        </p:txBody>
      </p:sp>
      <p:sp>
        <p:nvSpPr>
          <p:cNvPr id="12" name="TextBox 11">
            <a:extLst>
              <a:ext uri="{FF2B5EF4-FFF2-40B4-BE49-F238E27FC236}">
                <a16:creationId xmlns="" xmlns:a16="http://schemas.microsoft.com/office/drawing/2014/main" id="{F9A4354B-9CBC-41C1-A5D1-C68844A1FA31}"/>
              </a:ext>
            </a:extLst>
          </p:cNvPr>
          <p:cNvSpPr txBox="1"/>
          <p:nvPr userDrawn="1"/>
        </p:nvSpPr>
        <p:spPr>
          <a:xfrm>
            <a:off x="8360988" y="6350574"/>
            <a:ext cx="604275" cy="215444"/>
          </a:xfrm>
          <a:prstGeom prst="rect">
            <a:avLst/>
          </a:prstGeom>
          <a:noFill/>
        </p:spPr>
        <p:txBody>
          <a:bodyPr wrap="square" rtlCol="0">
            <a:spAutoFit/>
          </a:bodyPr>
          <a:lstStyle/>
          <a:p>
            <a:r>
              <a:rPr lang="en-GB" sz="800" dirty="0">
                <a:solidFill>
                  <a:prstClr val="white"/>
                </a:solidFill>
              </a:rPr>
              <a:t>© 2018</a:t>
            </a:r>
          </a:p>
        </p:txBody>
      </p:sp>
    </p:spTree>
    <p:extLst>
      <p:ext uri="{BB962C8B-B14F-4D97-AF65-F5344CB8AC3E}">
        <p14:creationId xmlns:p14="http://schemas.microsoft.com/office/powerpoint/2010/main" val="365523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46CCC4F-8B6F-4781-9003-6C2540507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92" r="5555"/>
          <a:stretch/>
        </p:blipFill>
        <p:spPr>
          <a:xfrm>
            <a:off x="0" y="-9351"/>
            <a:ext cx="9143997" cy="6867351"/>
          </a:xfrm>
          <a:prstGeom prst="rect">
            <a:avLst/>
          </a:prstGeom>
        </p:spPr>
      </p:pic>
      <p:sp>
        <p:nvSpPr>
          <p:cNvPr id="17" name="Rectangle 16">
            <a:extLst>
              <a:ext uri="{FF2B5EF4-FFF2-40B4-BE49-F238E27FC236}">
                <a16:creationId xmlns="" xmlns:a16="http://schemas.microsoft.com/office/drawing/2014/main" id="{89701B75-CFE4-4FF0-8A36-475B2A0E7F55}"/>
              </a:ext>
            </a:extLst>
          </p:cNvPr>
          <p:cNvSpPr/>
          <p:nvPr userDrawn="1"/>
        </p:nvSpPr>
        <p:spPr>
          <a:xfrm rot="10800000">
            <a:off x="3889166" y="-7"/>
            <a:ext cx="5254831" cy="6857992"/>
          </a:xfrm>
          <a:prstGeom prst="rect">
            <a:avLst/>
          </a:prstGeom>
          <a:gradFill flip="none" rotWithShape="1">
            <a:gsLst>
              <a:gs pos="0">
                <a:schemeClr val="tx1">
                  <a:alpha val="32000"/>
                </a:schemeClr>
              </a:gs>
              <a:gs pos="45000">
                <a:srgbClr val="000000">
                  <a:alpha val="0"/>
                </a:srgbClr>
              </a:gs>
              <a:gs pos="100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 xmlns:a16="http://schemas.microsoft.com/office/drawing/2014/main" id="{5A92CCA2-A61F-480B-9321-214789A9FEB9}"/>
              </a:ext>
            </a:extLst>
          </p:cNvPr>
          <p:cNvSpPr/>
          <p:nvPr userDrawn="1"/>
        </p:nvSpPr>
        <p:spPr>
          <a:xfrm rot="5400000">
            <a:off x="-1546412" y="1546412"/>
            <a:ext cx="6858000" cy="3765176"/>
          </a:xfrm>
          <a:prstGeom prst="rect">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defRPr sz="8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defRPr lang="en-GB" sz="800" b="1" dirty="0">
                <a:solidFill>
                  <a:schemeClr val="bg1"/>
                </a:solidFill>
              </a:defRPr>
            </a:lvl1pPr>
          </a:lstStyle>
          <a:p>
            <a:r>
              <a:rPr>
                <a:solidFill>
                  <a:prstClr val="white"/>
                </a:solidFill>
              </a:rPr>
              <a:t>Interim Results FY19</a:t>
            </a:r>
            <a:endParaRPr>
              <a:solidFill>
                <a:prstClr val="white"/>
              </a:solidFill>
            </a:endParaRP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prstClr val="white"/>
                </a:solidFill>
              </a:rPr>
              <a:t>Pets at Home Group Plc</a:t>
            </a:r>
          </a:p>
        </p:txBody>
      </p:sp>
      <p:sp>
        <p:nvSpPr>
          <p:cNvPr id="15" name="Text Placeholder 14">
            <a:extLst>
              <a:ext uri="{FF2B5EF4-FFF2-40B4-BE49-F238E27FC236}">
                <a16:creationId xmlns="" xmlns:a16="http://schemas.microsoft.com/office/drawing/2014/main" id="{2CC1CE6A-7257-41A0-8196-861CCA8AA440}"/>
              </a:ext>
            </a:extLst>
          </p:cNvPr>
          <p:cNvSpPr>
            <a:spLocks noGrp="1"/>
          </p:cNvSpPr>
          <p:nvPr>
            <p:ph type="body" sz="quarter" idx="14" hasCustomPrompt="1"/>
          </p:nvPr>
        </p:nvSpPr>
        <p:spPr>
          <a:xfrm>
            <a:off x="0" y="3467403"/>
            <a:ext cx="8921416" cy="647700"/>
          </a:xfrm>
        </p:spPr>
        <p:txBody>
          <a:bodyPr lIns="360000">
            <a:normAutofit/>
          </a:bodyPr>
          <a:lstStyle>
            <a:lvl1pPr marL="0" indent="0" algn="l">
              <a:buNone/>
              <a:defRPr sz="2200">
                <a:solidFill>
                  <a:schemeClr val="bg1"/>
                </a:solidFill>
              </a:defRPr>
            </a:lvl1pPr>
          </a:lstStyle>
          <a:p>
            <a:pPr lvl="0"/>
            <a:r>
              <a:rPr lang="en-US" dirty="0"/>
              <a:t>Sub Title</a:t>
            </a:r>
            <a:endParaRPr lang="en-GB" dirty="0"/>
          </a:p>
        </p:txBody>
      </p:sp>
      <p:sp>
        <p:nvSpPr>
          <p:cNvPr id="18" name="Slide Number Placeholder 5">
            <a:extLst>
              <a:ext uri="{FF2B5EF4-FFF2-40B4-BE49-F238E27FC236}">
                <a16:creationId xmlns="" xmlns:a16="http://schemas.microsoft.com/office/drawing/2014/main" id="{E7BC1487-1651-44D3-85AD-93844A579760}"/>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bg1"/>
                </a:solidFill>
              </a:defRPr>
            </a:lvl1pPr>
          </a:lstStyle>
          <a:p>
            <a:fld id="{DD5F39C7-9A14-4585-9E5F-467E732736DA}" type="slidenum">
              <a:rPr lang="en-GB" smtClean="0">
                <a:solidFill>
                  <a:prstClr val="white"/>
                </a:solidFill>
              </a:rPr>
              <a:pPr/>
              <a:t>‹#›</a:t>
            </a:fld>
            <a:endParaRPr lang="en-GB">
              <a:solidFill>
                <a:prstClr val="white"/>
              </a:solidFill>
            </a:endParaRPr>
          </a:p>
        </p:txBody>
      </p:sp>
      <p:sp>
        <p:nvSpPr>
          <p:cNvPr id="12" name="Title 1">
            <a:extLst>
              <a:ext uri="{FF2B5EF4-FFF2-40B4-BE49-F238E27FC236}">
                <a16:creationId xmlns="" xmlns:a16="http://schemas.microsoft.com/office/drawing/2014/main" id="{E9D791A6-81F3-4FE7-B694-2B3568BBCF75}"/>
              </a:ext>
            </a:extLst>
          </p:cNvPr>
          <p:cNvSpPr>
            <a:spLocks noGrp="1"/>
          </p:cNvSpPr>
          <p:nvPr>
            <p:ph type="title" hasCustomPrompt="1"/>
          </p:nvPr>
        </p:nvSpPr>
        <p:spPr>
          <a:xfrm>
            <a:off x="0" y="2686737"/>
            <a:ext cx="8921416" cy="895918"/>
          </a:xfrm>
        </p:spPr>
        <p:txBody>
          <a:bodyPr lIns="360000" tIns="144000" anchor="t" anchorCtr="0">
            <a:noAutofit/>
          </a:bodyPr>
          <a:lstStyle>
            <a:lvl1pPr>
              <a:defRPr sz="4500" b="0">
                <a:solidFill>
                  <a:schemeClr val="bg1"/>
                </a:solidFill>
              </a:defRPr>
            </a:lvl1pPr>
          </a:lstStyle>
          <a:p>
            <a:r>
              <a:rPr lang="en-US" dirty="0"/>
              <a:t>Sub- divider slide title</a:t>
            </a:r>
            <a:endParaRPr lang="en-GB" dirty="0"/>
          </a:p>
        </p:txBody>
      </p:sp>
      <p:sp>
        <p:nvSpPr>
          <p:cNvPr id="13" name="TextBox 12">
            <a:extLst>
              <a:ext uri="{FF2B5EF4-FFF2-40B4-BE49-F238E27FC236}">
                <a16:creationId xmlns="" xmlns:a16="http://schemas.microsoft.com/office/drawing/2014/main" id="{AD6783E8-E047-4D4B-9079-779AE582AA7A}"/>
              </a:ext>
            </a:extLst>
          </p:cNvPr>
          <p:cNvSpPr txBox="1"/>
          <p:nvPr userDrawn="1"/>
        </p:nvSpPr>
        <p:spPr>
          <a:xfrm>
            <a:off x="8360988" y="6350574"/>
            <a:ext cx="604275" cy="215444"/>
          </a:xfrm>
          <a:prstGeom prst="rect">
            <a:avLst/>
          </a:prstGeom>
          <a:noFill/>
        </p:spPr>
        <p:txBody>
          <a:bodyPr wrap="square" rtlCol="0">
            <a:spAutoFit/>
          </a:bodyPr>
          <a:lstStyle/>
          <a:p>
            <a:r>
              <a:rPr lang="en-GB" sz="800" dirty="0">
                <a:solidFill>
                  <a:prstClr val="white"/>
                </a:solidFill>
              </a:rPr>
              <a:t>© 2018</a:t>
            </a:r>
          </a:p>
        </p:txBody>
      </p:sp>
    </p:spTree>
    <p:extLst>
      <p:ext uri="{BB962C8B-B14F-4D97-AF65-F5344CB8AC3E}">
        <p14:creationId xmlns:p14="http://schemas.microsoft.com/office/powerpoint/2010/main" val="428778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56FA21B-2EF8-4EBF-8D56-817E17EA31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071"/>
          <a:stretch/>
        </p:blipFill>
        <p:spPr>
          <a:xfrm>
            <a:off x="1" y="-18792"/>
            <a:ext cx="9144000" cy="6876792"/>
          </a:xfrm>
          <a:prstGeom prst="rect">
            <a:avLst/>
          </a:prstGeom>
        </p:spPr>
      </p:pic>
      <p:sp>
        <p:nvSpPr>
          <p:cNvPr id="17" name="Rectangle 16">
            <a:extLst>
              <a:ext uri="{FF2B5EF4-FFF2-40B4-BE49-F238E27FC236}">
                <a16:creationId xmlns="" xmlns:a16="http://schemas.microsoft.com/office/drawing/2014/main" id="{89701B75-CFE4-4FF0-8A36-475B2A0E7F55}"/>
              </a:ext>
            </a:extLst>
          </p:cNvPr>
          <p:cNvSpPr/>
          <p:nvPr userDrawn="1"/>
        </p:nvSpPr>
        <p:spPr>
          <a:xfrm rot="10800000">
            <a:off x="3889166" y="-7"/>
            <a:ext cx="5254831" cy="6857992"/>
          </a:xfrm>
          <a:prstGeom prst="rect">
            <a:avLst/>
          </a:prstGeom>
          <a:gradFill flip="none" rotWithShape="1">
            <a:gsLst>
              <a:gs pos="0">
                <a:schemeClr val="tx1">
                  <a:alpha val="32000"/>
                </a:schemeClr>
              </a:gs>
              <a:gs pos="45000">
                <a:srgbClr val="000000">
                  <a:alpha val="0"/>
                </a:srgbClr>
              </a:gs>
              <a:gs pos="100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 xmlns:a16="http://schemas.microsoft.com/office/drawing/2014/main" id="{5A92CCA2-A61F-480B-9321-214789A9FEB9}"/>
              </a:ext>
            </a:extLst>
          </p:cNvPr>
          <p:cNvSpPr/>
          <p:nvPr userDrawn="1"/>
        </p:nvSpPr>
        <p:spPr>
          <a:xfrm rot="5400000">
            <a:off x="-1546412" y="1546412"/>
            <a:ext cx="6858000" cy="3765176"/>
          </a:xfrm>
          <a:prstGeom prst="rect">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defRPr sz="8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defRPr lang="en-GB" sz="800" b="1" dirty="0">
                <a:solidFill>
                  <a:schemeClr val="bg1"/>
                </a:solidFill>
              </a:defRPr>
            </a:lvl1pPr>
          </a:lstStyle>
          <a:p>
            <a:r>
              <a:rPr>
                <a:solidFill>
                  <a:prstClr val="white"/>
                </a:solidFill>
              </a:rPr>
              <a:t>Interim Results FY19</a:t>
            </a:r>
            <a:endParaRPr>
              <a:solidFill>
                <a:prstClr val="white"/>
              </a:solidFill>
            </a:endParaRP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prstClr val="white"/>
                </a:solidFill>
              </a:rPr>
              <a:t>Pets at Home Group Plc</a:t>
            </a:r>
          </a:p>
        </p:txBody>
      </p:sp>
      <p:sp>
        <p:nvSpPr>
          <p:cNvPr id="15" name="Text Placeholder 14">
            <a:extLst>
              <a:ext uri="{FF2B5EF4-FFF2-40B4-BE49-F238E27FC236}">
                <a16:creationId xmlns="" xmlns:a16="http://schemas.microsoft.com/office/drawing/2014/main" id="{2CC1CE6A-7257-41A0-8196-861CCA8AA440}"/>
              </a:ext>
            </a:extLst>
          </p:cNvPr>
          <p:cNvSpPr>
            <a:spLocks noGrp="1"/>
          </p:cNvSpPr>
          <p:nvPr>
            <p:ph type="body" sz="quarter" idx="14" hasCustomPrompt="1"/>
          </p:nvPr>
        </p:nvSpPr>
        <p:spPr>
          <a:xfrm>
            <a:off x="0" y="2308444"/>
            <a:ext cx="8921416" cy="647700"/>
          </a:xfrm>
        </p:spPr>
        <p:txBody>
          <a:bodyPr lIns="360000">
            <a:normAutofit/>
          </a:bodyPr>
          <a:lstStyle>
            <a:lvl1pPr marL="0" indent="0" algn="l">
              <a:buNone/>
              <a:defRPr sz="2200">
                <a:solidFill>
                  <a:schemeClr val="bg1"/>
                </a:solidFill>
              </a:defRPr>
            </a:lvl1pPr>
          </a:lstStyle>
          <a:p>
            <a:pPr lvl="0"/>
            <a:r>
              <a:rPr lang="en-US" dirty="0"/>
              <a:t>Sub Title</a:t>
            </a:r>
            <a:endParaRPr lang="en-GB" dirty="0"/>
          </a:p>
        </p:txBody>
      </p:sp>
      <p:sp>
        <p:nvSpPr>
          <p:cNvPr id="13" name="Slide Number Placeholder 5">
            <a:extLst>
              <a:ext uri="{FF2B5EF4-FFF2-40B4-BE49-F238E27FC236}">
                <a16:creationId xmlns="" xmlns:a16="http://schemas.microsoft.com/office/drawing/2014/main" id="{8DE2D510-9FEC-4D00-8E52-50A3798B6931}"/>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bg1"/>
                </a:solidFill>
              </a:defRPr>
            </a:lvl1pPr>
          </a:lstStyle>
          <a:p>
            <a:fld id="{DD5F39C7-9A14-4585-9E5F-467E732736DA}" type="slidenum">
              <a:rPr lang="en-GB" smtClean="0">
                <a:solidFill>
                  <a:prstClr val="white"/>
                </a:solidFill>
              </a:rPr>
              <a:pPr/>
              <a:t>‹#›</a:t>
            </a:fld>
            <a:endParaRPr lang="en-GB">
              <a:solidFill>
                <a:prstClr val="white"/>
              </a:solidFill>
            </a:endParaRPr>
          </a:p>
        </p:txBody>
      </p:sp>
      <p:sp>
        <p:nvSpPr>
          <p:cNvPr id="11" name="Title 1">
            <a:extLst>
              <a:ext uri="{FF2B5EF4-FFF2-40B4-BE49-F238E27FC236}">
                <a16:creationId xmlns="" xmlns:a16="http://schemas.microsoft.com/office/drawing/2014/main" id="{133549A9-39B8-42B5-8793-3038C1F74676}"/>
              </a:ext>
            </a:extLst>
          </p:cNvPr>
          <p:cNvSpPr>
            <a:spLocks noGrp="1"/>
          </p:cNvSpPr>
          <p:nvPr>
            <p:ph type="title" hasCustomPrompt="1"/>
          </p:nvPr>
        </p:nvSpPr>
        <p:spPr>
          <a:xfrm>
            <a:off x="0" y="1527778"/>
            <a:ext cx="8921416" cy="895918"/>
          </a:xfrm>
        </p:spPr>
        <p:txBody>
          <a:bodyPr lIns="360000" tIns="144000" anchor="t" anchorCtr="0">
            <a:noAutofit/>
          </a:bodyPr>
          <a:lstStyle>
            <a:lvl1pPr>
              <a:defRPr sz="4500" b="0">
                <a:solidFill>
                  <a:schemeClr val="bg1"/>
                </a:solidFill>
              </a:defRPr>
            </a:lvl1pPr>
          </a:lstStyle>
          <a:p>
            <a:r>
              <a:rPr lang="en-US" dirty="0"/>
              <a:t>Sub- divider slide title</a:t>
            </a:r>
            <a:endParaRPr lang="en-GB" dirty="0"/>
          </a:p>
        </p:txBody>
      </p:sp>
      <p:sp>
        <p:nvSpPr>
          <p:cNvPr id="12" name="TextBox 11">
            <a:extLst>
              <a:ext uri="{FF2B5EF4-FFF2-40B4-BE49-F238E27FC236}">
                <a16:creationId xmlns="" xmlns:a16="http://schemas.microsoft.com/office/drawing/2014/main" id="{FA6D3EA9-5F91-4024-B136-AD985C3A7026}"/>
              </a:ext>
            </a:extLst>
          </p:cNvPr>
          <p:cNvSpPr txBox="1"/>
          <p:nvPr userDrawn="1"/>
        </p:nvSpPr>
        <p:spPr>
          <a:xfrm>
            <a:off x="8360988" y="6350574"/>
            <a:ext cx="604275" cy="215444"/>
          </a:xfrm>
          <a:prstGeom prst="rect">
            <a:avLst/>
          </a:prstGeom>
          <a:noFill/>
        </p:spPr>
        <p:txBody>
          <a:bodyPr wrap="square" rtlCol="0">
            <a:spAutoFit/>
          </a:bodyPr>
          <a:lstStyle/>
          <a:p>
            <a:r>
              <a:rPr lang="en-GB" sz="800" dirty="0">
                <a:solidFill>
                  <a:prstClr val="white"/>
                </a:solidFill>
              </a:rPr>
              <a:t>© 2018</a:t>
            </a:r>
          </a:p>
        </p:txBody>
      </p:sp>
    </p:spTree>
    <p:extLst>
      <p:ext uri="{BB962C8B-B14F-4D97-AF65-F5344CB8AC3E}">
        <p14:creationId xmlns:p14="http://schemas.microsoft.com/office/powerpoint/2010/main" val="336074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4">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C0333C7-BACB-4D8B-BF00-8F17DFFB6B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4" r="5813"/>
          <a:stretch/>
        </p:blipFill>
        <p:spPr>
          <a:xfrm>
            <a:off x="0" y="-19878"/>
            <a:ext cx="9143997" cy="6877878"/>
          </a:xfrm>
          <a:prstGeom prst="rect">
            <a:avLst/>
          </a:prstGeom>
        </p:spPr>
      </p:pic>
      <p:sp>
        <p:nvSpPr>
          <p:cNvPr id="17" name="Rectangle 16">
            <a:extLst>
              <a:ext uri="{FF2B5EF4-FFF2-40B4-BE49-F238E27FC236}">
                <a16:creationId xmlns="" xmlns:a16="http://schemas.microsoft.com/office/drawing/2014/main" id="{89701B75-CFE4-4FF0-8A36-475B2A0E7F55}"/>
              </a:ext>
            </a:extLst>
          </p:cNvPr>
          <p:cNvSpPr/>
          <p:nvPr userDrawn="1"/>
        </p:nvSpPr>
        <p:spPr>
          <a:xfrm rot="10800000">
            <a:off x="3889166" y="-7"/>
            <a:ext cx="5254831" cy="6857992"/>
          </a:xfrm>
          <a:prstGeom prst="rect">
            <a:avLst/>
          </a:prstGeom>
          <a:gradFill flip="none" rotWithShape="1">
            <a:gsLst>
              <a:gs pos="0">
                <a:schemeClr val="tx1">
                  <a:alpha val="32000"/>
                </a:schemeClr>
              </a:gs>
              <a:gs pos="45000">
                <a:srgbClr val="000000">
                  <a:alpha val="0"/>
                </a:srgbClr>
              </a:gs>
              <a:gs pos="100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 xmlns:a16="http://schemas.microsoft.com/office/drawing/2014/main" id="{5A92CCA2-A61F-480B-9321-214789A9FEB9}"/>
              </a:ext>
            </a:extLst>
          </p:cNvPr>
          <p:cNvSpPr/>
          <p:nvPr userDrawn="1"/>
        </p:nvSpPr>
        <p:spPr>
          <a:xfrm rot="5400000">
            <a:off x="-1546412" y="1546412"/>
            <a:ext cx="6858000" cy="3765176"/>
          </a:xfrm>
          <a:prstGeom prst="rect">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defRPr sz="8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defRPr lang="en-GB" sz="800" b="1" dirty="0">
                <a:solidFill>
                  <a:schemeClr val="bg1"/>
                </a:solidFill>
              </a:defRPr>
            </a:lvl1pPr>
          </a:lstStyle>
          <a:p>
            <a:r>
              <a:rPr>
                <a:solidFill>
                  <a:prstClr val="white"/>
                </a:solidFill>
              </a:rPr>
              <a:t>Interim Results FY19</a:t>
            </a:r>
            <a:endParaRPr>
              <a:solidFill>
                <a:prstClr val="white"/>
              </a:solidFill>
            </a:endParaRP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prstClr val="white"/>
                </a:solidFill>
              </a:rPr>
              <a:t>Pets at Home Group Plc</a:t>
            </a:r>
          </a:p>
        </p:txBody>
      </p:sp>
      <p:sp>
        <p:nvSpPr>
          <p:cNvPr id="15" name="Text Placeholder 14">
            <a:extLst>
              <a:ext uri="{FF2B5EF4-FFF2-40B4-BE49-F238E27FC236}">
                <a16:creationId xmlns="" xmlns:a16="http://schemas.microsoft.com/office/drawing/2014/main" id="{2CC1CE6A-7257-41A0-8196-861CCA8AA440}"/>
              </a:ext>
            </a:extLst>
          </p:cNvPr>
          <p:cNvSpPr>
            <a:spLocks noGrp="1"/>
          </p:cNvSpPr>
          <p:nvPr>
            <p:ph type="body" sz="quarter" idx="14" hasCustomPrompt="1"/>
          </p:nvPr>
        </p:nvSpPr>
        <p:spPr>
          <a:xfrm>
            <a:off x="0" y="4689916"/>
            <a:ext cx="8921416" cy="647700"/>
          </a:xfrm>
        </p:spPr>
        <p:txBody>
          <a:bodyPr lIns="360000">
            <a:normAutofit/>
          </a:bodyPr>
          <a:lstStyle>
            <a:lvl1pPr marL="0" indent="0" algn="l">
              <a:buNone/>
              <a:defRPr sz="2200">
                <a:solidFill>
                  <a:schemeClr val="bg1"/>
                </a:solidFill>
              </a:defRPr>
            </a:lvl1pPr>
          </a:lstStyle>
          <a:p>
            <a:pPr lvl="0"/>
            <a:r>
              <a:rPr lang="en-US" dirty="0"/>
              <a:t>Sub Title</a:t>
            </a:r>
            <a:endParaRPr lang="en-GB" dirty="0"/>
          </a:p>
        </p:txBody>
      </p:sp>
      <p:sp>
        <p:nvSpPr>
          <p:cNvPr id="13" name="Slide Number Placeholder 5">
            <a:extLst>
              <a:ext uri="{FF2B5EF4-FFF2-40B4-BE49-F238E27FC236}">
                <a16:creationId xmlns="" xmlns:a16="http://schemas.microsoft.com/office/drawing/2014/main" id="{8DE2D510-9FEC-4D00-8E52-50A3798B6931}"/>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bg1"/>
                </a:solidFill>
              </a:defRPr>
            </a:lvl1pPr>
          </a:lstStyle>
          <a:p>
            <a:fld id="{DD5F39C7-9A14-4585-9E5F-467E732736DA}" type="slidenum">
              <a:rPr lang="en-GB" smtClean="0">
                <a:solidFill>
                  <a:prstClr val="white"/>
                </a:solidFill>
              </a:rPr>
              <a:pPr/>
              <a:t>‹#›</a:t>
            </a:fld>
            <a:endParaRPr lang="en-GB">
              <a:solidFill>
                <a:prstClr val="white"/>
              </a:solidFill>
            </a:endParaRPr>
          </a:p>
        </p:txBody>
      </p:sp>
      <p:sp>
        <p:nvSpPr>
          <p:cNvPr id="11" name="Title 1">
            <a:extLst>
              <a:ext uri="{FF2B5EF4-FFF2-40B4-BE49-F238E27FC236}">
                <a16:creationId xmlns="" xmlns:a16="http://schemas.microsoft.com/office/drawing/2014/main" id="{133549A9-39B8-42B5-8793-3038C1F74676}"/>
              </a:ext>
            </a:extLst>
          </p:cNvPr>
          <p:cNvSpPr>
            <a:spLocks noGrp="1"/>
          </p:cNvSpPr>
          <p:nvPr>
            <p:ph type="title" hasCustomPrompt="1"/>
          </p:nvPr>
        </p:nvSpPr>
        <p:spPr>
          <a:xfrm>
            <a:off x="0" y="3909250"/>
            <a:ext cx="8921416" cy="895918"/>
          </a:xfrm>
        </p:spPr>
        <p:txBody>
          <a:bodyPr lIns="360000" tIns="144000" anchor="t" anchorCtr="0">
            <a:noAutofit/>
          </a:bodyPr>
          <a:lstStyle>
            <a:lvl1pPr>
              <a:defRPr sz="4500" b="0">
                <a:solidFill>
                  <a:schemeClr val="bg1"/>
                </a:solidFill>
              </a:defRPr>
            </a:lvl1pPr>
          </a:lstStyle>
          <a:p>
            <a:r>
              <a:rPr lang="en-US" dirty="0"/>
              <a:t>Sub- divider slide title</a:t>
            </a:r>
            <a:endParaRPr lang="en-GB" dirty="0"/>
          </a:p>
        </p:txBody>
      </p:sp>
      <p:sp>
        <p:nvSpPr>
          <p:cNvPr id="12" name="TextBox 11">
            <a:extLst>
              <a:ext uri="{FF2B5EF4-FFF2-40B4-BE49-F238E27FC236}">
                <a16:creationId xmlns="" xmlns:a16="http://schemas.microsoft.com/office/drawing/2014/main" id="{FA6D3EA9-5F91-4024-B136-AD985C3A7026}"/>
              </a:ext>
            </a:extLst>
          </p:cNvPr>
          <p:cNvSpPr txBox="1"/>
          <p:nvPr userDrawn="1"/>
        </p:nvSpPr>
        <p:spPr>
          <a:xfrm>
            <a:off x="8360988" y="6350574"/>
            <a:ext cx="604275" cy="215444"/>
          </a:xfrm>
          <a:prstGeom prst="rect">
            <a:avLst/>
          </a:prstGeom>
          <a:noFill/>
        </p:spPr>
        <p:txBody>
          <a:bodyPr wrap="square" rtlCol="0">
            <a:spAutoFit/>
          </a:bodyPr>
          <a:lstStyle/>
          <a:p>
            <a:r>
              <a:rPr lang="en-GB" sz="800" dirty="0">
                <a:solidFill>
                  <a:prstClr val="white"/>
                </a:solidFill>
              </a:rPr>
              <a:t>© 2018</a:t>
            </a:r>
          </a:p>
        </p:txBody>
      </p:sp>
    </p:spTree>
    <p:extLst>
      <p:ext uri="{BB962C8B-B14F-4D97-AF65-F5344CB8AC3E}">
        <p14:creationId xmlns:p14="http://schemas.microsoft.com/office/powerpoint/2010/main" val="25084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vider 4">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AC281D5-7B9E-8A40-BD71-6AC7B294C4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904" y="-632178"/>
            <a:ext cx="9986904" cy="7490178"/>
          </a:xfrm>
          <a:prstGeom prst="rect">
            <a:avLst/>
          </a:prstGeom>
        </p:spPr>
      </p:pic>
      <p:sp>
        <p:nvSpPr>
          <p:cNvPr id="4" name="Date Placeholder 3">
            <a:extLst>
              <a:ext uri="{FF2B5EF4-FFF2-40B4-BE49-F238E27FC236}">
                <a16:creationId xmlns="" xmlns:a16="http://schemas.microsoft.com/office/drawing/2014/main" id="{7E954E61-EE5B-4740-A75A-3AA0DE119599}"/>
              </a:ext>
            </a:extLst>
          </p:cNvPr>
          <p:cNvSpPr>
            <a:spLocks noGrp="1"/>
          </p:cNvSpPr>
          <p:nvPr>
            <p:ph type="dt" sz="half" idx="10"/>
          </p:nvPr>
        </p:nvSpPr>
        <p:spPr>
          <a:xfrm>
            <a:off x="7498681" y="455814"/>
            <a:ext cx="1194135" cy="174681"/>
          </a:xfrm>
          <a:prstGeom prst="rect">
            <a:avLst/>
          </a:prstGeom>
        </p:spPr>
        <p:txBody>
          <a:bodyPr lIns="0" tIns="0" bIns="0"/>
          <a:lstStyle>
            <a:lvl1pPr>
              <a:defRPr sz="800">
                <a:solidFill>
                  <a:schemeClr val="bg1"/>
                </a:solidFill>
              </a:defRPr>
            </a:lvl1pPr>
          </a:lstStyle>
          <a:p>
            <a:r>
              <a:rPr lang="en-US">
                <a:solidFill>
                  <a:prstClr val="white"/>
                </a:solidFill>
              </a:rPr>
              <a:t>November 2018</a:t>
            </a:r>
            <a:endParaRPr lang="en-GB" dirty="0">
              <a:solidFill>
                <a:prstClr val="white"/>
              </a:solidFill>
            </a:endParaRPr>
          </a:p>
        </p:txBody>
      </p:sp>
      <p:sp>
        <p:nvSpPr>
          <p:cNvPr id="5" name="Footer Placeholder 4">
            <a:extLst>
              <a:ext uri="{FF2B5EF4-FFF2-40B4-BE49-F238E27FC236}">
                <a16:creationId xmlns="" xmlns:a16="http://schemas.microsoft.com/office/drawing/2014/main" id="{FB593D72-8DD9-49E3-B65F-469467612579}"/>
              </a:ext>
            </a:extLst>
          </p:cNvPr>
          <p:cNvSpPr>
            <a:spLocks noGrp="1"/>
          </p:cNvSpPr>
          <p:nvPr>
            <p:ph type="ftr" sz="quarter" idx="11"/>
          </p:nvPr>
        </p:nvSpPr>
        <p:spPr>
          <a:xfrm>
            <a:off x="7498681" y="321669"/>
            <a:ext cx="1194135" cy="156046"/>
          </a:xfrm>
          <a:prstGeom prst="rect">
            <a:avLst/>
          </a:prstGeom>
        </p:spPr>
        <p:txBody>
          <a:bodyPr vert="horz" lIns="0" tIns="0" rIns="91440" bIns="0" rtlCol="0" anchor="ctr"/>
          <a:lstStyle>
            <a:lvl1pPr>
              <a:defRPr lang="en-GB" sz="800" b="1" dirty="0">
                <a:solidFill>
                  <a:schemeClr val="bg1"/>
                </a:solidFill>
              </a:defRPr>
            </a:lvl1pPr>
          </a:lstStyle>
          <a:p>
            <a:r>
              <a:rPr>
                <a:solidFill>
                  <a:prstClr val="white"/>
                </a:solidFill>
              </a:rPr>
              <a:t>Interim Results FY19</a:t>
            </a:r>
            <a:endParaRPr>
              <a:solidFill>
                <a:prstClr val="white"/>
              </a:solidFill>
            </a:endParaRPr>
          </a:p>
        </p:txBody>
      </p:sp>
      <p:sp>
        <p:nvSpPr>
          <p:cNvPr id="8" name="TextBox 7">
            <a:extLst>
              <a:ext uri="{FF2B5EF4-FFF2-40B4-BE49-F238E27FC236}">
                <a16:creationId xmlns="" xmlns:a16="http://schemas.microsoft.com/office/drawing/2014/main" id="{E4F5B944-9EA3-47D8-9213-D9D8723E6352}"/>
              </a:ext>
            </a:extLst>
          </p:cNvPr>
          <p:cNvSpPr txBox="1"/>
          <p:nvPr userDrawn="1"/>
        </p:nvSpPr>
        <p:spPr>
          <a:xfrm>
            <a:off x="268561" y="297831"/>
            <a:ext cx="1467853" cy="215444"/>
          </a:xfrm>
          <a:prstGeom prst="rect">
            <a:avLst/>
          </a:prstGeom>
          <a:noFill/>
        </p:spPr>
        <p:txBody>
          <a:bodyPr wrap="square" rtlCol="0">
            <a:spAutoFit/>
          </a:bodyPr>
          <a:lstStyle/>
          <a:p>
            <a:r>
              <a:rPr lang="en-GB" sz="800" b="1" dirty="0">
                <a:solidFill>
                  <a:prstClr val="white"/>
                </a:solidFill>
              </a:rPr>
              <a:t>Pets at Home Group Plc</a:t>
            </a:r>
          </a:p>
        </p:txBody>
      </p:sp>
      <p:sp>
        <p:nvSpPr>
          <p:cNvPr id="15" name="Text Placeholder 14">
            <a:extLst>
              <a:ext uri="{FF2B5EF4-FFF2-40B4-BE49-F238E27FC236}">
                <a16:creationId xmlns="" xmlns:a16="http://schemas.microsoft.com/office/drawing/2014/main" id="{2CC1CE6A-7257-41A0-8196-861CCA8AA440}"/>
              </a:ext>
            </a:extLst>
          </p:cNvPr>
          <p:cNvSpPr>
            <a:spLocks noGrp="1"/>
          </p:cNvSpPr>
          <p:nvPr>
            <p:ph type="body" sz="quarter" idx="14" hasCustomPrompt="1"/>
          </p:nvPr>
        </p:nvSpPr>
        <p:spPr>
          <a:xfrm>
            <a:off x="0" y="5254021"/>
            <a:ext cx="8921416" cy="647700"/>
          </a:xfrm>
        </p:spPr>
        <p:txBody>
          <a:bodyPr lIns="360000">
            <a:normAutofit/>
          </a:bodyPr>
          <a:lstStyle>
            <a:lvl1pPr marL="0" indent="0" algn="l">
              <a:buNone/>
              <a:defRPr sz="2200">
                <a:solidFill>
                  <a:schemeClr val="bg1"/>
                </a:solidFill>
              </a:defRPr>
            </a:lvl1pPr>
          </a:lstStyle>
          <a:p>
            <a:pPr lvl="0"/>
            <a:r>
              <a:rPr lang="en-US" dirty="0"/>
              <a:t>Sub Title</a:t>
            </a:r>
            <a:endParaRPr lang="en-GB" dirty="0"/>
          </a:p>
        </p:txBody>
      </p:sp>
      <p:sp>
        <p:nvSpPr>
          <p:cNvPr id="13" name="Slide Number Placeholder 5">
            <a:extLst>
              <a:ext uri="{FF2B5EF4-FFF2-40B4-BE49-F238E27FC236}">
                <a16:creationId xmlns="" xmlns:a16="http://schemas.microsoft.com/office/drawing/2014/main" id="{8DE2D510-9FEC-4D00-8E52-50A3798B6931}"/>
              </a:ext>
            </a:extLst>
          </p:cNvPr>
          <p:cNvSpPr>
            <a:spLocks noGrp="1"/>
          </p:cNvSpPr>
          <p:nvPr>
            <p:ph type="sldNum" sz="quarter" idx="12"/>
          </p:nvPr>
        </p:nvSpPr>
        <p:spPr>
          <a:xfrm>
            <a:off x="8692816" y="291982"/>
            <a:ext cx="327430" cy="365125"/>
          </a:xfrm>
          <a:prstGeom prst="rect">
            <a:avLst/>
          </a:prstGeom>
        </p:spPr>
        <p:txBody>
          <a:bodyPr/>
          <a:lstStyle>
            <a:lvl1pPr algn="r">
              <a:defRPr sz="800" b="1">
                <a:solidFill>
                  <a:schemeClr val="bg1"/>
                </a:solidFill>
              </a:defRPr>
            </a:lvl1pPr>
          </a:lstStyle>
          <a:p>
            <a:fld id="{DD5F39C7-9A14-4585-9E5F-467E732736DA}" type="slidenum">
              <a:rPr lang="en-GB" smtClean="0">
                <a:solidFill>
                  <a:prstClr val="white"/>
                </a:solidFill>
              </a:rPr>
              <a:pPr/>
              <a:t>‹#›</a:t>
            </a:fld>
            <a:endParaRPr lang="en-GB">
              <a:solidFill>
                <a:prstClr val="white"/>
              </a:solidFill>
            </a:endParaRPr>
          </a:p>
        </p:txBody>
      </p:sp>
      <p:sp>
        <p:nvSpPr>
          <p:cNvPr id="11" name="Title 1">
            <a:extLst>
              <a:ext uri="{FF2B5EF4-FFF2-40B4-BE49-F238E27FC236}">
                <a16:creationId xmlns="" xmlns:a16="http://schemas.microsoft.com/office/drawing/2014/main" id="{133549A9-39B8-42B5-8793-3038C1F74676}"/>
              </a:ext>
            </a:extLst>
          </p:cNvPr>
          <p:cNvSpPr>
            <a:spLocks noGrp="1"/>
          </p:cNvSpPr>
          <p:nvPr>
            <p:ph type="title" hasCustomPrompt="1"/>
          </p:nvPr>
        </p:nvSpPr>
        <p:spPr>
          <a:xfrm>
            <a:off x="0" y="4322543"/>
            <a:ext cx="8921416" cy="895918"/>
          </a:xfrm>
        </p:spPr>
        <p:txBody>
          <a:bodyPr lIns="360000" tIns="144000" anchor="t" anchorCtr="0">
            <a:noAutofit/>
          </a:bodyPr>
          <a:lstStyle>
            <a:lvl1pPr>
              <a:defRPr sz="4500" b="0">
                <a:solidFill>
                  <a:schemeClr val="bg1"/>
                </a:solidFill>
              </a:defRPr>
            </a:lvl1pPr>
          </a:lstStyle>
          <a:p>
            <a:r>
              <a:rPr lang="en-US" dirty="0"/>
              <a:t>Sub- divider slide title</a:t>
            </a:r>
            <a:endParaRPr lang="en-GB" dirty="0"/>
          </a:p>
        </p:txBody>
      </p:sp>
      <p:sp>
        <p:nvSpPr>
          <p:cNvPr id="12" name="TextBox 11">
            <a:extLst>
              <a:ext uri="{FF2B5EF4-FFF2-40B4-BE49-F238E27FC236}">
                <a16:creationId xmlns="" xmlns:a16="http://schemas.microsoft.com/office/drawing/2014/main" id="{FA6D3EA9-5F91-4024-B136-AD985C3A7026}"/>
              </a:ext>
            </a:extLst>
          </p:cNvPr>
          <p:cNvSpPr txBox="1"/>
          <p:nvPr userDrawn="1"/>
        </p:nvSpPr>
        <p:spPr>
          <a:xfrm>
            <a:off x="8360988" y="6350574"/>
            <a:ext cx="604275" cy="215444"/>
          </a:xfrm>
          <a:prstGeom prst="rect">
            <a:avLst/>
          </a:prstGeom>
          <a:noFill/>
        </p:spPr>
        <p:txBody>
          <a:bodyPr wrap="square" rtlCol="0">
            <a:spAutoFit/>
          </a:bodyPr>
          <a:lstStyle/>
          <a:p>
            <a:r>
              <a:rPr lang="en-GB" sz="800" dirty="0">
                <a:solidFill>
                  <a:prstClr val="white"/>
                </a:solidFill>
              </a:rPr>
              <a:t>© 2018</a:t>
            </a:r>
          </a:p>
        </p:txBody>
      </p:sp>
    </p:spTree>
    <p:extLst>
      <p:ext uri="{BB962C8B-B14F-4D97-AF65-F5344CB8AC3E}">
        <p14:creationId xmlns:p14="http://schemas.microsoft.com/office/powerpoint/2010/main" val="336589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206876"/>
            <a:ext cx="692115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AE0B553-A129-402E-B0D1-BFA8A3938F68}" type="datetimeFigureOut">
              <a:rPr lang="en-GB" smtClean="0"/>
              <a:pPr/>
              <a:t>09/04/2021</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782C815-E7BF-41D0-BFD9-DDF5A044F185}" type="slidenum">
              <a:rPr lang="en-GB" smtClean="0"/>
              <a:pPr/>
              <a:t>‹#›</a:t>
            </a:fld>
            <a:endParaRPr lang="en-GB"/>
          </a:p>
        </p:txBody>
      </p:sp>
    </p:spTree>
    <p:extLst>
      <p:ext uri="{BB962C8B-B14F-4D97-AF65-F5344CB8AC3E}">
        <p14:creationId xmlns:p14="http://schemas.microsoft.com/office/powerpoint/2010/main" val="251015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5E4011-90D0-4432-B441-476F8A4FE909}"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2283450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5" name="Footer Placeholder 4"/>
          <p:cNvSpPr>
            <a:spLocks noGrp="1"/>
          </p:cNvSpPr>
          <p:nvPr>
            <p:ph type="ftr" sz="quarter" idx="11"/>
          </p:nvPr>
        </p:nvSpPr>
        <p:spPr/>
        <p:txBody>
          <a:bodyPr/>
          <a:lstStyle/>
          <a:p>
            <a:endParaRPr lang="en-GB">
              <a:solidFill>
                <a:prstClr val="black">
                  <a:alpha val="80000"/>
                </a:prstClr>
              </a:solidFill>
            </a:endParaRPr>
          </a:p>
        </p:txBody>
      </p:sp>
      <p:sp>
        <p:nvSpPr>
          <p:cNvPr id="6" name="Slide Number Placeholder 5"/>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172898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204209"/>
            <a:ext cx="6919722"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5" name="Footer Placeholder 4"/>
          <p:cNvSpPr>
            <a:spLocks noGrp="1"/>
          </p:cNvSpPr>
          <p:nvPr>
            <p:ph type="ftr" sz="quarter" idx="11"/>
          </p:nvPr>
        </p:nvSpPr>
        <p:spPr/>
        <p:txBody>
          <a:bodyPr/>
          <a:lstStyle/>
          <a:p>
            <a:endParaRPr lang="en-GB">
              <a:solidFill>
                <a:prstClr val="black">
                  <a:alpha val="80000"/>
                </a:prstClr>
              </a:solidFill>
            </a:endParaRPr>
          </a:p>
        </p:txBody>
      </p:sp>
      <p:sp>
        <p:nvSpPr>
          <p:cNvPr id="6" name="Slide Number Placeholder 5"/>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1023987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8134"/>
            <a:ext cx="349758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8498" y="1998134"/>
            <a:ext cx="349758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6" name="Footer Placeholder 5"/>
          <p:cNvSpPr>
            <a:spLocks noGrp="1"/>
          </p:cNvSpPr>
          <p:nvPr>
            <p:ph type="ftr" sz="quarter" idx="11"/>
          </p:nvPr>
        </p:nvSpPr>
        <p:spPr/>
        <p:txBody>
          <a:bodyPr/>
          <a:lstStyle/>
          <a:p>
            <a:endParaRPr lang="en-GB">
              <a:solidFill>
                <a:prstClr val="black">
                  <a:alpha val="80000"/>
                </a:prstClr>
              </a:solidFill>
            </a:endParaRPr>
          </a:p>
        </p:txBody>
      </p:sp>
      <p:sp>
        <p:nvSpPr>
          <p:cNvPr id="7" name="Slide Number Placeholder 6"/>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27770127"/>
      </p:ext>
    </p:extLst>
  </p:cSld>
  <p:clrMapOvr>
    <a:masterClrMapping/>
  </p:clrMapOvr>
  <p:extLst mod="1">
    <p:ext uri="{DCECCB84-F9BA-43D5-87BE-67443E8EF086}">
      <p15:sldGuideLst xmlns:p15="http://schemas.microsoft.com/office/powerpoint/2012/main" xmlns=""/>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40467"/>
            <a:ext cx="349758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53084"/>
            <a:ext cx="349758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2038435"/>
            <a:ext cx="349758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05706" y="2750990"/>
            <a:ext cx="349758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8" name="Footer Placeholder 7"/>
          <p:cNvSpPr>
            <a:spLocks noGrp="1"/>
          </p:cNvSpPr>
          <p:nvPr>
            <p:ph type="ftr" sz="quarter" idx="11"/>
          </p:nvPr>
        </p:nvSpPr>
        <p:spPr/>
        <p:txBody>
          <a:bodyPr/>
          <a:lstStyle/>
          <a:p>
            <a:endParaRPr lang="en-GB">
              <a:solidFill>
                <a:prstClr val="black">
                  <a:alpha val="80000"/>
                </a:prstClr>
              </a:solidFill>
            </a:endParaRPr>
          </a:p>
        </p:txBody>
      </p:sp>
      <p:sp>
        <p:nvSpPr>
          <p:cNvPr id="9" name="Slide Number Placeholder 8"/>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2305444028"/>
      </p:ext>
    </p:extLst>
  </p:cSld>
  <p:clrMapOvr>
    <a:masterClrMapping/>
  </p:clrMapOvr>
  <p:extLst mod="1">
    <p:ext uri="{DCECCB84-F9BA-43D5-87BE-67443E8EF086}">
      <p15:sldGuideLst xmlns:p15="http://schemas.microsoft.com/office/powerpoint/2012/main" xmlns=""/>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4" name="Footer Placeholder 3"/>
          <p:cNvSpPr>
            <a:spLocks noGrp="1"/>
          </p:cNvSpPr>
          <p:nvPr>
            <p:ph type="ftr" sz="quarter" idx="11"/>
          </p:nvPr>
        </p:nvSpPr>
        <p:spPr/>
        <p:txBody>
          <a:bodyPr/>
          <a:lstStyle/>
          <a:p>
            <a:endParaRPr lang="en-GB">
              <a:solidFill>
                <a:prstClr val="black">
                  <a:alpha val="80000"/>
                </a:prstClr>
              </a:solidFill>
            </a:endParaRPr>
          </a:p>
        </p:txBody>
      </p:sp>
      <p:sp>
        <p:nvSpPr>
          <p:cNvPr id="5" name="Slide Number Placeholder 4"/>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3551891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3" name="Footer Placeholder 2"/>
          <p:cNvSpPr>
            <a:spLocks noGrp="1"/>
          </p:cNvSpPr>
          <p:nvPr>
            <p:ph type="ftr" sz="quarter" idx="11"/>
          </p:nvPr>
        </p:nvSpPr>
        <p:spPr/>
        <p:txBody>
          <a:bodyPr/>
          <a:lstStyle/>
          <a:p>
            <a:endParaRPr lang="en-GB">
              <a:solidFill>
                <a:prstClr val="black">
                  <a:alpha val="80000"/>
                </a:prstClr>
              </a:solidFill>
            </a:endParaRPr>
          </a:p>
        </p:txBody>
      </p:sp>
      <p:sp>
        <p:nvSpPr>
          <p:cNvPr id="4" name="Slide Number Placeholder 3"/>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2500050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6" name="Footer Placeholder 5"/>
          <p:cNvSpPr>
            <a:spLocks noGrp="1"/>
          </p:cNvSpPr>
          <p:nvPr>
            <p:ph type="ftr" sz="quarter" idx="11"/>
          </p:nvPr>
        </p:nvSpPr>
        <p:spPr/>
        <p:txBody>
          <a:bodyPr/>
          <a:lstStyle/>
          <a:p>
            <a:endParaRPr lang="en-GB">
              <a:solidFill>
                <a:prstClr val="black">
                  <a:alpha val="80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782C815-E7BF-41D0-BFD9-DDF5A044F185}" type="slidenum">
              <a:rPr lang="en-GB" smtClean="0"/>
              <a:pPr/>
              <a:t>‹#›</a:t>
            </a:fld>
            <a:endParaRPr lang="en-GB"/>
          </a:p>
        </p:txBody>
      </p:sp>
    </p:spTree>
    <p:extLst>
      <p:ext uri="{BB962C8B-B14F-4D97-AF65-F5344CB8AC3E}">
        <p14:creationId xmlns:p14="http://schemas.microsoft.com/office/powerpoint/2010/main" val="888856370"/>
      </p:ext>
    </p:extLst>
  </p:cSld>
  <p:clrMapOvr>
    <a:masterClrMapping/>
  </p:clrMapOvr>
  <p:extLst mod="1">
    <p:ext uri="{DCECCB84-F9BA-43D5-87BE-67443E8EF086}">
      <p15:sldGuideLst xmlns:p15="http://schemas.microsoft.com/office/powerpoint/2012/main" xmlns=""/>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AE0B553-A129-402E-B0D1-BFA8A3938F68}" type="datetimeFigureOut">
              <a:rPr lang="en-GB" smtClean="0"/>
              <a:pPr/>
              <a:t>09/04/2021</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782C815-E7BF-41D0-BFD9-DDF5A044F185}" type="slidenum">
              <a:rPr lang="en-GB" smtClean="0"/>
              <a:pPr/>
              <a:t>‹#›</a:t>
            </a:fld>
            <a:endParaRPr lang="en-GB"/>
          </a:p>
        </p:txBody>
      </p:sp>
    </p:spTree>
    <p:extLst>
      <p:ext uri="{BB962C8B-B14F-4D97-AF65-F5344CB8AC3E}">
        <p14:creationId xmlns:p14="http://schemas.microsoft.com/office/powerpoint/2010/main" val="364784338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5" name="Footer Placeholder 4"/>
          <p:cNvSpPr>
            <a:spLocks noGrp="1"/>
          </p:cNvSpPr>
          <p:nvPr>
            <p:ph type="ftr" sz="quarter" idx="11"/>
          </p:nvPr>
        </p:nvSpPr>
        <p:spPr/>
        <p:txBody>
          <a:bodyPr/>
          <a:lstStyle/>
          <a:p>
            <a:endParaRPr lang="en-GB">
              <a:solidFill>
                <a:prstClr val="black">
                  <a:alpha val="80000"/>
                </a:prstClr>
              </a:solidFill>
            </a:endParaRPr>
          </a:p>
        </p:txBody>
      </p:sp>
      <p:sp>
        <p:nvSpPr>
          <p:cNvPr id="6" name="Slide Number Placeholder 5"/>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3609389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0B553-A129-402E-B0D1-BFA8A3938F68}" type="datetimeFigureOut">
              <a:rPr lang="en-GB" smtClean="0">
                <a:solidFill>
                  <a:prstClr val="black">
                    <a:alpha val="80000"/>
                  </a:prstClr>
                </a:solidFill>
              </a:rPr>
              <a:pPr/>
              <a:t>09/04/2021</a:t>
            </a:fld>
            <a:endParaRPr lang="en-GB">
              <a:solidFill>
                <a:prstClr val="black">
                  <a:alpha val="80000"/>
                </a:prstClr>
              </a:solidFill>
            </a:endParaRPr>
          </a:p>
        </p:txBody>
      </p:sp>
      <p:sp>
        <p:nvSpPr>
          <p:cNvPr id="5" name="Footer Placeholder 4"/>
          <p:cNvSpPr>
            <a:spLocks noGrp="1"/>
          </p:cNvSpPr>
          <p:nvPr>
            <p:ph type="ftr" sz="quarter" idx="11"/>
          </p:nvPr>
        </p:nvSpPr>
        <p:spPr/>
        <p:txBody>
          <a:bodyPr/>
          <a:lstStyle/>
          <a:p>
            <a:endParaRPr lang="en-GB">
              <a:solidFill>
                <a:prstClr val="black">
                  <a:alpha val="80000"/>
                </a:prstClr>
              </a:solidFill>
            </a:endParaRPr>
          </a:p>
        </p:txBody>
      </p:sp>
      <p:sp>
        <p:nvSpPr>
          <p:cNvPr id="6" name="Slide Number Placeholder 5"/>
          <p:cNvSpPr>
            <a:spLocks noGrp="1"/>
          </p:cNvSpPr>
          <p:nvPr>
            <p:ph type="sldNum" sz="quarter" idx="12"/>
          </p:nvPr>
        </p:nvSpPr>
        <p:spPr/>
        <p:txBody>
          <a:bodyPr/>
          <a:lstStyle/>
          <a:p>
            <a:fld id="{0782C815-E7BF-41D0-BFD9-DDF5A044F185}" type="slidenum">
              <a:rPr lang="en-GB" smtClean="0">
                <a:solidFill>
                  <a:srgbClr val="F0A22E">
                    <a:alpha val="25000"/>
                  </a:srgbClr>
                </a:solidFill>
              </a:rPr>
              <a:pPr/>
              <a:t>‹#›</a:t>
            </a:fld>
            <a:endParaRPr lang="en-GB">
              <a:solidFill>
                <a:srgbClr val="F0A22E">
                  <a:alpha val="25000"/>
                </a:srgbClr>
              </a:solidFill>
            </a:endParaRPr>
          </a:p>
        </p:txBody>
      </p:sp>
    </p:spTree>
    <p:extLst>
      <p:ext uri="{BB962C8B-B14F-4D97-AF65-F5344CB8AC3E}">
        <p14:creationId xmlns:p14="http://schemas.microsoft.com/office/powerpoint/2010/main" val="163062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A5E4011-90D0-4432-B441-476F8A4FE909}"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7322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A5E4011-90D0-4432-B441-476F8A4FE909}" type="datetimeFigureOut">
              <a:rPr lang="en-GB" smtClean="0"/>
              <a:t>08/04/2021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292323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A5E4011-90D0-4432-B441-476F8A4FE909}" type="datetimeFigureOut">
              <a:rPr lang="en-GB" smtClean="0"/>
              <a:t>08/04/2021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169631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E4011-90D0-4432-B441-476F8A4FE909}" type="datetimeFigureOut">
              <a:rPr lang="en-GB" smtClean="0"/>
              <a:t>08/04/2021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143716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5E4011-90D0-4432-B441-476F8A4FE909}"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339478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5E4011-90D0-4432-B441-476F8A4FE909}"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E91CCA-017A-40B3-A026-357C902CCFDB}" type="slidenum">
              <a:rPr lang="en-GB" smtClean="0"/>
              <a:t>‹#›</a:t>
            </a:fld>
            <a:endParaRPr lang="en-GB"/>
          </a:p>
        </p:txBody>
      </p:sp>
    </p:spTree>
    <p:extLst>
      <p:ext uri="{BB962C8B-B14F-4D97-AF65-F5344CB8AC3E}">
        <p14:creationId xmlns:p14="http://schemas.microsoft.com/office/powerpoint/2010/main" val="2587033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E4011-90D0-4432-B441-476F8A4FE909}" type="datetimeFigureOut">
              <a:rPr lang="en-GB" smtClean="0"/>
              <a:t>08/04/2021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91CCA-017A-40B3-A026-357C902CCFDB}" type="slidenum">
              <a:rPr lang="en-GB" smtClean="0"/>
              <a:t>‹#›</a:t>
            </a:fld>
            <a:endParaRPr lang="en-GB"/>
          </a:p>
        </p:txBody>
      </p:sp>
    </p:spTree>
    <p:extLst>
      <p:ext uri="{BB962C8B-B14F-4D97-AF65-F5344CB8AC3E}">
        <p14:creationId xmlns:p14="http://schemas.microsoft.com/office/powerpoint/2010/main" val="69800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5AF4540-C389-4C33-BD83-D1E489408FD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131B92E-8218-42A6-8605-131578AA5716}"/>
              </a:ext>
            </a:extLst>
          </p:cNvPr>
          <p:cNvSpPr>
            <a:spLocks noGrp="1"/>
          </p:cNvSpPr>
          <p:nvPr>
            <p:ph type="body" idx="1"/>
          </p:nvPr>
        </p:nvSpPr>
        <p:spPr>
          <a:xfrm>
            <a:off x="628650" y="1825625"/>
            <a:ext cx="7886700" cy="4351338"/>
          </a:xfrm>
          <a:prstGeom prst="rect">
            <a:avLst/>
          </a:prstGeom>
        </p:spPr>
        <p:txBody>
          <a:bodyPr lIns="144000" rIns="144000">
            <a:normAutofit/>
          </a:bodyPr>
          <a:lstStyle/>
          <a:p>
            <a:pPr lvl="0">
              <a:spcBef>
                <a:spcPts val="500"/>
              </a:spcBef>
              <a:buChar char="˃"/>
            </a:pPr>
            <a:r>
              <a:rPr lang="en-US" dirty="0"/>
              <a:t>Edit Master text styles</a:t>
            </a:r>
          </a:p>
          <a:p>
            <a:pPr marL="360363" lvl="1" indent="-179388">
              <a:spcBef>
                <a:spcPts val="500"/>
              </a:spcBef>
              <a:buChar char="‒"/>
            </a:pPr>
            <a:r>
              <a:rPr lang="en-US" dirty="0"/>
              <a:t>Second level</a:t>
            </a:r>
          </a:p>
          <a:p>
            <a:pPr marL="534988" lvl="2" indent="-174625">
              <a:spcBef>
                <a:spcPts val="500"/>
              </a:spcBef>
              <a:buChar char="‒"/>
            </a:pPr>
            <a:r>
              <a:rPr lang="en-US" dirty="0"/>
              <a:t>Third level</a:t>
            </a:r>
          </a:p>
          <a:p>
            <a:pPr marL="534988" lvl="3" indent="-174625">
              <a:spcBef>
                <a:spcPts val="500"/>
              </a:spcBef>
              <a:buChar char="‒"/>
            </a:pPr>
            <a:r>
              <a:rPr lang="en-US" dirty="0"/>
              <a:t>Fourth level</a:t>
            </a:r>
          </a:p>
          <a:p>
            <a:pPr marL="534988" lvl="4" indent="-174625">
              <a:spcBef>
                <a:spcPts val="500"/>
              </a:spcBef>
              <a:buChar char="‒"/>
            </a:pPr>
            <a:r>
              <a:rPr lang="en-US" dirty="0"/>
              <a:t>Fifth level</a:t>
            </a:r>
            <a:endParaRPr lang="en-GB" dirty="0"/>
          </a:p>
        </p:txBody>
      </p:sp>
      <p:sp>
        <p:nvSpPr>
          <p:cNvPr id="8" name="Date Placeholder 3">
            <a:extLst>
              <a:ext uri="{FF2B5EF4-FFF2-40B4-BE49-F238E27FC236}">
                <a16:creationId xmlns="" xmlns:a16="http://schemas.microsoft.com/office/drawing/2014/main" id="{D12DCF1E-97E9-4671-9563-3BD3BCE49484}"/>
              </a:ext>
            </a:extLst>
          </p:cNvPr>
          <p:cNvSpPr>
            <a:spLocks noGrp="1"/>
          </p:cNvSpPr>
          <p:nvPr>
            <p:ph type="dt" sz="half" idx="2"/>
          </p:nvPr>
        </p:nvSpPr>
        <p:spPr>
          <a:xfrm>
            <a:off x="7498681" y="455814"/>
            <a:ext cx="1194135" cy="174681"/>
          </a:xfrm>
          <a:prstGeom prst="rect">
            <a:avLst/>
          </a:prstGeom>
        </p:spPr>
        <p:txBody>
          <a:bodyPr lIns="0" tIns="0" bIns="0"/>
          <a:lstStyle>
            <a:lvl1pPr algn="l">
              <a:defRPr sz="800">
                <a:solidFill>
                  <a:schemeClr val="tx2"/>
                </a:solidFill>
              </a:defRPr>
            </a:lvl1pPr>
          </a:lstStyle>
          <a:p>
            <a:r>
              <a:rPr lang="en-US">
                <a:solidFill>
                  <a:srgbClr val="6A6D71"/>
                </a:solidFill>
              </a:rPr>
              <a:t>November 2018</a:t>
            </a:r>
            <a:endParaRPr lang="en-GB" dirty="0">
              <a:solidFill>
                <a:srgbClr val="6A6D71"/>
              </a:solidFill>
            </a:endParaRPr>
          </a:p>
        </p:txBody>
      </p:sp>
      <p:sp>
        <p:nvSpPr>
          <p:cNvPr id="9" name="Footer Placeholder 4">
            <a:extLst>
              <a:ext uri="{FF2B5EF4-FFF2-40B4-BE49-F238E27FC236}">
                <a16:creationId xmlns="" xmlns:a16="http://schemas.microsoft.com/office/drawing/2014/main" id="{0A974674-4A37-4B24-99AE-59A4090BEE5A}"/>
              </a:ext>
            </a:extLst>
          </p:cNvPr>
          <p:cNvSpPr>
            <a:spLocks noGrp="1"/>
          </p:cNvSpPr>
          <p:nvPr>
            <p:ph type="ftr" sz="quarter" idx="3"/>
          </p:nvPr>
        </p:nvSpPr>
        <p:spPr>
          <a:xfrm>
            <a:off x="7498681" y="321669"/>
            <a:ext cx="1194135" cy="156046"/>
          </a:xfrm>
          <a:prstGeom prst="rect">
            <a:avLst/>
          </a:prstGeom>
        </p:spPr>
        <p:txBody>
          <a:bodyPr vert="horz" lIns="0" tIns="0" rIns="91440" bIns="0" rtlCol="0" anchor="ctr"/>
          <a:lstStyle>
            <a:lvl1pPr algn="l">
              <a:defRPr lang="en-GB" sz="800" b="1" dirty="0">
                <a:solidFill>
                  <a:schemeClr val="tx2"/>
                </a:solidFill>
              </a:defRPr>
            </a:lvl1pPr>
          </a:lstStyle>
          <a:p>
            <a:r>
              <a:rPr>
                <a:solidFill>
                  <a:srgbClr val="6A6D71"/>
                </a:solidFill>
              </a:rPr>
              <a:t>Interim Results FY19</a:t>
            </a:r>
          </a:p>
        </p:txBody>
      </p:sp>
      <p:sp>
        <p:nvSpPr>
          <p:cNvPr id="10" name="Slide Number Placeholder 5">
            <a:extLst>
              <a:ext uri="{FF2B5EF4-FFF2-40B4-BE49-F238E27FC236}">
                <a16:creationId xmlns="" xmlns:a16="http://schemas.microsoft.com/office/drawing/2014/main" id="{F220EA2C-CB11-46E7-A669-3AD9D2F3C769}"/>
              </a:ext>
            </a:extLst>
          </p:cNvPr>
          <p:cNvSpPr>
            <a:spLocks noGrp="1"/>
          </p:cNvSpPr>
          <p:nvPr>
            <p:ph type="sldNum" sz="quarter" idx="4"/>
          </p:nvPr>
        </p:nvSpPr>
        <p:spPr>
          <a:xfrm>
            <a:off x="8692816" y="291983"/>
            <a:ext cx="327430" cy="365125"/>
          </a:xfrm>
          <a:prstGeom prst="rect">
            <a:avLst/>
          </a:prstGeom>
        </p:spPr>
        <p:txBody>
          <a:bodyPr/>
          <a:lstStyle>
            <a:lvl1pPr algn="r">
              <a:defRPr sz="800" b="1">
                <a:solidFill>
                  <a:schemeClr val="tx2"/>
                </a:solidFill>
              </a:defRPr>
            </a:lvl1pPr>
          </a:lstStyle>
          <a:p>
            <a:fld id="{DD5F39C7-9A14-4585-9E5F-467E732736DA}" type="slidenum">
              <a:rPr lang="en-GB" smtClean="0">
                <a:solidFill>
                  <a:srgbClr val="6A6D71"/>
                </a:solidFill>
              </a:rPr>
              <a:pPr/>
              <a:t>‹#›</a:t>
            </a:fld>
            <a:endParaRPr lang="en-GB">
              <a:solidFill>
                <a:srgbClr val="6A6D71"/>
              </a:solidFill>
            </a:endParaRPr>
          </a:p>
        </p:txBody>
      </p:sp>
    </p:spTree>
    <p:extLst>
      <p:ext uri="{BB962C8B-B14F-4D97-AF65-F5344CB8AC3E}">
        <p14:creationId xmlns:p14="http://schemas.microsoft.com/office/powerpoint/2010/main" val="1540549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1600" kern="1200" smtClean="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en-US" sz="1600" kern="1200" smtClean="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en-US" sz="1400" kern="1200" smtClean="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en-US" sz="1400" kern="1200" smtClean="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en-GB" sz="1400" kern="120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457200"/>
            <a:fld id="{8AE0B553-A129-402E-B0D1-BFA8A3938F68}" type="datetimeFigureOut">
              <a:rPr lang="en-GB" smtClean="0">
                <a:solidFill>
                  <a:prstClr val="black">
                    <a:alpha val="80000"/>
                  </a:prstClr>
                </a:solidFill>
              </a:rPr>
              <a:pPr defTabSz="457200"/>
              <a:t>09/04/2021</a:t>
            </a:fld>
            <a:endParaRPr lang="en-GB">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457200"/>
            <a:endParaRPr lang="en-GB">
              <a:solidFill>
                <a:prstClr val="black">
                  <a:alpha val="80000"/>
                </a:prstClr>
              </a:solidFill>
            </a:endParaRPr>
          </a:p>
        </p:txBody>
      </p:sp>
      <p:sp>
        <p:nvSpPr>
          <p:cNvPr id="6" name="Slide Number Placeholder 5"/>
          <p:cNvSpPr>
            <a:spLocks noGrp="1"/>
          </p:cNvSpPr>
          <p:nvPr>
            <p:ph type="sldNum" sz="quarter" idx="4"/>
          </p:nvPr>
        </p:nvSpPr>
        <p:spPr>
          <a:xfrm>
            <a:off x="6572945" y="5876413"/>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457200"/>
            <a:fld id="{0782C815-E7BF-41D0-BFD9-DDF5A044F185}" type="slidenum">
              <a:rPr lang="en-GB" smtClean="0">
                <a:solidFill>
                  <a:srgbClr val="F0A22E">
                    <a:alpha val="25000"/>
                  </a:srgbClr>
                </a:solidFill>
              </a:rPr>
              <a:pPr defTabSz="457200"/>
              <a:t>‹#›</a:t>
            </a:fld>
            <a:endParaRPr lang="en-GB">
              <a:solidFill>
                <a:srgbClr val="F0A22E">
                  <a:alpha val="25000"/>
                </a:srgbClr>
              </a:solidFill>
            </a:endParaRPr>
          </a:p>
        </p:txBody>
      </p:sp>
    </p:spTree>
    <p:extLst>
      <p:ext uri="{BB962C8B-B14F-4D97-AF65-F5344CB8AC3E}">
        <p14:creationId xmlns:p14="http://schemas.microsoft.com/office/powerpoint/2010/main" val="3850620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0.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7912026" cy="245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099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e you adding the 'So what?' factor to your writing | Sandra Mu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85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970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squires\Pictures\BLOG WIP\Cheshire-Cat-quot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98"/>
            <a:ext cx="8602330" cy="688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48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msquires\Pictures\BLOG WIP\business-analysis-proc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7" y="0"/>
            <a:ext cx="91878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49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msquires\Pictures\BLOG WIP\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26"/>
            <a:ext cx="9139819" cy="45707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squires\Pictures\BLOG WIP\PPDA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34382"/>
            <a:ext cx="4569909" cy="2523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C:\Users\msquires\Pictures\BLOG WIP\Already on powerpoint drafts\CRISPDM N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909" y="4334382"/>
            <a:ext cx="4574091" cy="255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636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4"/>
            <a:ext cx="9144000"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85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msquires\Pictures\BLOG WIP\IMG_03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 y="44624"/>
            <a:ext cx="9123413" cy="6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13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squires\Pictures\BLOG WIP\IMG_03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757170"/>
            <a:ext cx="302433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665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squires\Pictures\BLOG WIP\IMG_03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0"/>
            <a:ext cx="92507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231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squires\Pictures\BLOG WIP\biz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42921" cy="6851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84168" y="116632"/>
            <a:ext cx="2608599" cy="1846659"/>
          </a:xfrm>
          <a:prstGeom prst="rect">
            <a:avLst/>
          </a:prstGeom>
          <a:noFill/>
        </p:spPr>
        <p:txBody>
          <a:bodyPr wrap="none" rtlCol="0">
            <a:spAutoFit/>
          </a:bodyPr>
          <a:lstStyle/>
          <a:p>
            <a:endParaRPr lang="en-GB" dirty="0">
              <a:solidFill>
                <a:schemeClr val="bg2">
                  <a:lumMod val="90000"/>
                </a:schemeClr>
              </a:solidFill>
            </a:endParaRPr>
          </a:p>
          <a:p>
            <a:pPr algn="ctr"/>
            <a:r>
              <a:rPr lang="en-GB" sz="3200" b="1" dirty="0" smtClean="0">
                <a:solidFill>
                  <a:schemeClr val="bg2">
                    <a:lumMod val="90000"/>
                  </a:schemeClr>
                </a:solidFill>
              </a:rPr>
              <a:t>Business &amp; </a:t>
            </a:r>
          </a:p>
          <a:p>
            <a:pPr algn="ctr"/>
            <a:r>
              <a:rPr lang="en-GB" sz="3200" b="1" dirty="0" smtClean="0">
                <a:solidFill>
                  <a:schemeClr val="bg2">
                    <a:lumMod val="90000"/>
                  </a:schemeClr>
                </a:solidFill>
              </a:rPr>
              <a:t>Market</a:t>
            </a:r>
          </a:p>
          <a:p>
            <a:pPr algn="ctr"/>
            <a:r>
              <a:rPr lang="en-GB" sz="3200" b="1" dirty="0" smtClean="0">
                <a:solidFill>
                  <a:schemeClr val="bg2">
                    <a:lumMod val="90000"/>
                  </a:schemeClr>
                </a:solidFill>
              </a:rPr>
              <a:t>Understanding</a:t>
            </a:r>
            <a:endParaRPr lang="en-GB" sz="3200" b="1" dirty="0">
              <a:solidFill>
                <a:schemeClr val="bg2">
                  <a:lumMod val="90000"/>
                </a:schemeClr>
              </a:solidFill>
            </a:endParaRPr>
          </a:p>
        </p:txBody>
      </p:sp>
    </p:spTree>
    <p:extLst>
      <p:ext uri="{BB962C8B-B14F-4D97-AF65-F5344CB8AC3E}">
        <p14:creationId xmlns:p14="http://schemas.microsoft.com/office/powerpoint/2010/main" val="246321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Users\msquires\Pictures\BLOG WIP\IMG_0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948264" y="332656"/>
            <a:ext cx="1908472" cy="1354217"/>
          </a:xfrm>
          <a:prstGeom prst="rect">
            <a:avLst/>
          </a:prstGeom>
          <a:noFill/>
        </p:spPr>
        <p:txBody>
          <a:bodyPr wrap="none" rtlCol="0">
            <a:spAutoFit/>
          </a:bodyPr>
          <a:lstStyle/>
          <a:p>
            <a:endParaRPr lang="en-GB" dirty="0">
              <a:solidFill>
                <a:schemeClr val="bg2">
                  <a:lumMod val="90000"/>
                </a:schemeClr>
              </a:solidFill>
            </a:endParaRPr>
          </a:p>
          <a:p>
            <a:pPr algn="ctr"/>
            <a:r>
              <a:rPr lang="en-GB" sz="3200" b="1" dirty="0" smtClean="0">
                <a:solidFill>
                  <a:schemeClr val="bg2">
                    <a:lumMod val="90000"/>
                  </a:schemeClr>
                </a:solidFill>
              </a:rPr>
              <a:t>Business </a:t>
            </a:r>
          </a:p>
          <a:p>
            <a:pPr algn="ctr"/>
            <a:r>
              <a:rPr lang="en-GB" sz="3200" b="1" dirty="0" smtClean="0">
                <a:solidFill>
                  <a:schemeClr val="bg2">
                    <a:lumMod val="90000"/>
                  </a:schemeClr>
                </a:solidFill>
              </a:rPr>
              <a:t>Partnering</a:t>
            </a:r>
            <a:endParaRPr lang="en-GB" sz="3200" b="1" dirty="0">
              <a:solidFill>
                <a:schemeClr val="bg2">
                  <a:lumMod val="90000"/>
                </a:schemeClr>
              </a:solidFill>
            </a:endParaRPr>
          </a:p>
        </p:txBody>
      </p:sp>
    </p:spTree>
    <p:extLst>
      <p:ext uri="{BB962C8B-B14F-4D97-AF65-F5344CB8AC3E}">
        <p14:creationId xmlns:p14="http://schemas.microsoft.com/office/powerpoint/2010/main" val="3799291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5536" y="686308"/>
            <a:ext cx="4464496" cy="5632311"/>
          </a:xfrm>
          <a:prstGeom prst="rect">
            <a:avLst/>
          </a:prstGeom>
        </p:spPr>
        <p:txBody>
          <a:bodyPr wrap="square">
            <a:spAutoFit/>
          </a:bodyPr>
          <a:lstStyle/>
          <a:p>
            <a:r>
              <a:rPr lang="en-GB" sz="2400" b="1" dirty="0">
                <a:solidFill>
                  <a:srgbClr val="232629"/>
                </a:solidFill>
              </a:rPr>
              <a:t>“We are in the era of big data, and big data need statisticians to make sense of it. The democratization of data means that those who can analyse it well will win. Data is the sword of the twenty-first century, those who wield it well, the samurai.”</a:t>
            </a:r>
          </a:p>
          <a:p>
            <a:endParaRPr lang="en-GB" sz="2400" b="1" dirty="0" smtClean="0">
              <a:solidFill>
                <a:srgbClr val="232629"/>
              </a:solidFill>
            </a:endParaRPr>
          </a:p>
          <a:p>
            <a:endParaRPr lang="en-GB" sz="2400" b="1" dirty="0">
              <a:solidFill>
                <a:srgbClr val="232629"/>
              </a:solidFill>
            </a:endParaRPr>
          </a:p>
          <a:p>
            <a:endParaRPr lang="en-GB" sz="2400" b="1" dirty="0" smtClean="0">
              <a:solidFill>
                <a:srgbClr val="232629"/>
              </a:solidFill>
            </a:endParaRPr>
          </a:p>
          <a:p>
            <a:endParaRPr lang="en-GB" sz="2400" b="1" dirty="0">
              <a:solidFill>
                <a:srgbClr val="232629"/>
              </a:solidFill>
            </a:endParaRPr>
          </a:p>
          <a:p>
            <a:endParaRPr lang="en-GB" sz="2400" b="1" dirty="0">
              <a:solidFill>
                <a:srgbClr val="232629"/>
              </a:solidFill>
            </a:endParaRPr>
          </a:p>
          <a:p>
            <a:r>
              <a:rPr lang="en-GB" sz="2400" b="1" dirty="0">
                <a:solidFill>
                  <a:srgbClr val="232629"/>
                </a:solidFill>
              </a:rPr>
              <a:t>Eric Schmidt &amp; Jonathon Rosenberg “How Google Works”</a:t>
            </a:r>
            <a:endParaRPr lang="en-GB" sz="2400" b="1"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86308"/>
            <a:ext cx="3672408" cy="563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642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msquires\Pictures\BLOG WIP\IMG_03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6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8264" y="551162"/>
            <a:ext cx="1698478" cy="1354217"/>
          </a:xfrm>
          <a:prstGeom prst="rect">
            <a:avLst/>
          </a:prstGeom>
          <a:noFill/>
        </p:spPr>
        <p:txBody>
          <a:bodyPr wrap="none" rtlCol="0">
            <a:spAutoFit/>
          </a:bodyPr>
          <a:lstStyle/>
          <a:p>
            <a:endParaRPr lang="en-GB" dirty="0">
              <a:solidFill>
                <a:schemeClr val="bg2">
                  <a:lumMod val="90000"/>
                </a:schemeClr>
              </a:solidFill>
            </a:endParaRPr>
          </a:p>
          <a:p>
            <a:pPr algn="ctr"/>
            <a:r>
              <a:rPr lang="en-GB" sz="3200" b="1" dirty="0" smtClean="0">
                <a:solidFill>
                  <a:schemeClr val="bg2">
                    <a:lumMod val="90000"/>
                  </a:schemeClr>
                </a:solidFill>
              </a:rPr>
              <a:t>Technical</a:t>
            </a:r>
          </a:p>
          <a:p>
            <a:pPr algn="ctr"/>
            <a:r>
              <a:rPr lang="en-GB" sz="3200" b="1" dirty="0" smtClean="0">
                <a:solidFill>
                  <a:schemeClr val="bg2">
                    <a:lumMod val="90000"/>
                  </a:schemeClr>
                </a:solidFill>
              </a:rPr>
              <a:t>Mastery</a:t>
            </a:r>
            <a:endParaRPr lang="en-GB" sz="3200" b="1" dirty="0">
              <a:solidFill>
                <a:schemeClr val="bg2">
                  <a:lumMod val="90000"/>
                </a:schemeClr>
              </a:solidFill>
            </a:endParaRPr>
          </a:p>
        </p:txBody>
      </p:sp>
    </p:spTree>
    <p:extLst>
      <p:ext uri="{BB962C8B-B14F-4D97-AF65-F5344CB8AC3E}">
        <p14:creationId xmlns:p14="http://schemas.microsoft.com/office/powerpoint/2010/main" val="1222164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squires\Pictures\BLOG WIP\LinkedIns-Top-10-Data-Science-Skills-in-April-201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 y="44624"/>
            <a:ext cx="9031370" cy="6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591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4FA4FC-0C4B-4D64-8B82-0FE127FD0C53}"/>
              </a:ext>
            </a:extLst>
          </p:cNvPr>
          <p:cNvPicPr>
            <a:picLocks noChangeAspect="1"/>
          </p:cNvPicPr>
          <p:nvPr/>
        </p:nvPicPr>
        <p:blipFill>
          <a:blip r:embed="rId2"/>
          <a:stretch>
            <a:fillRect/>
          </a:stretch>
        </p:blipFill>
        <p:spPr>
          <a:xfrm>
            <a:off x="-36512" y="0"/>
            <a:ext cx="4824536" cy="6913795"/>
          </a:xfrm>
          <a:prstGeom prst="rect">
            <a:avLst/>
          </a:prstGeom>
        </p:spPr>
      </p:pic>
      <p:pic>
        <p:nvPicPr>
          <p:cNvPr id="5" name="Picture 4">
            <a:extLst>
              <a:ext uri="{FF2B5EF4-FFF2-40B4-BE49-F238E27FC236}">
                <a16:creationId xmlns:a16="http://schemas.microsoft.com/office/drawing/2014/main" xmlns="" id="{D526B883-B6E0-4570-8458-D5175FA260E1}"/>
              </a:ext>
            </a:extLst>
          </p:cNvPr>
          <p:cNvPicPr>
            <a:picLocks noChangeAspect="1"/>
          </p:cNvPicPr>
          <p:nvPr/>
        </p:nvPicPr>
        <p:blipFill>
          <a:blip r:embed="rId3"/>
          <a:stretch>
            <a:fillRect/>
          </a:stretch>
        </p:blipFill>
        <p:spPr>
          <a:xfrm>
            <a:off x="4818417" y="0"/>
            <a:ext cx="4239102" cy="2204864"/>
          </a:xfrm>
          <a:prstGeom prst="rect">
            <a:avLst/>
          </a:prstGeom>
        </p:spPr>
      </p:pic>
      <p:pic>
        <p:nvPicPr>
          <p:cNvPr id="6" name="Picture 5">
            <a:extLst>
              <a:ext uri="{FF2B5EF4-FFF2-40B4-BE49-F238E27FC236}">
                <a16:creationId xmlns:a16="http://schemas.microsoft.com/office/drawing/2014/main" xmlns="" id="{5201622F-9DA1-48A8-8E2B-8B654A9449F6}"/>
              </a:ext>
            </a:extLst>
          </p:cNvPr>
          <p:cNvPicPr>
            <a:picLocks noChangeAspect="1"/>
          </p:cNvPicPr>
          <p:nvPr/>
        </p:nvPicPr>
        <p:blipFill>
          <a:blip r:embed="rId4"/>
          <a:stretch>
            <a:fillRect/>
          </a:stretch>
        </p:blipFill>
        <p:spPr>
          <a:xfrm>
            <a:off x="4783879" y="2213581"/>
            <a:ext cx="4273640" cy="2296333"/>
          </a:xfrm>
          <a:prstGeom prst="rect">
            <a:avLst/>
          </a:prstGeom>
        </p:spPr>
      </p:pic>
      <p:pic>
        <p:nvPicPr>
          <p:cNvPr id="7" name="Picture 6">
            <a:extLst>
              <a:ext uri="{FF2B5EF4-FFF2-40B4-BE49-F238E27FC236}">
                <a16:creationId xmlns:a16="http://schemas.microsoft.com/office/drawing/2014/main" xmlns="" id="{DFA520FD-9196-40C6-B63C-FF594CD142C3}"/>
              </a:ext>
            </a:extLst>
          </p:cNvPr>
          <p:cNvPicPr>
            <a:picLocks noChangeAspect="1"/>
          </p:cNvPicPr>
          <p:nvPr/>
        </p:nvPicPr>
        <p:blipFill>
          <a:blip r:embed="rId5"/>
          <a:stretch>
            <a:fillRect/>
          </a:stretch>
        </p:blipFill>
        <p:spPr>
          <a:xfrm>
            <a:off x="4788024" y="4581128"/>
            <a:ext cx="4355976" cy="2276872"/>
          </a:xfrm>
          <a:prstGeom prst="rect">
            <a:avLst/>
          </a:prstGeom>
        </p:spPr>
      </p:pic>
    </p:spTree>
    <p:extLst>
      <p:ext uri="{BB962C8B-B14F-4D97-AF65-F5344CB8AC3E}">
        <p14:creationId xmlns:p14="http://schemas.microsoft.com/office/powerpoint/2010/main" val="450255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msquires\Pictures\BLOG WIP\IMG_03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27384"/>
            <a:ext cx="92514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32240" y="332656"/>
            <a:ext cx="2076402" cy="1846659"/>
          </a:xfrm>
          <a:prstGeom prst="rect">
            <a:avLst/>
          </a:prstGeom>
          <a:noFill/>
        </p:spPr>
        <p:txBody>
          <a:bodyPr wrap="none" rtlCol="0">
            <a:spAutoFit/>
          </a:bodyPr>
          <a:lstStyle/>
          <a:p>
            <a:endParaRPr lang="en-GB" dirty="0">
              <a:solidFill>
                <a:schemeClr val="bg2">
                  <a:lumMod val="90000"/>
                </a:schemeClr>
              </a:solidFill>
            </a:endParaRPr>
          </a:p>
          <a:p>
            <a:pPr algn="ctr"/>
            <a:r>
              <a:rPr lang="en-GB" sz="3200" b="1" dirty="0" smtClean="0">
                <a:solidFill>
                  <a:schemeClr val="bg2">
                    <a:lumMod val="90000"/>
                  </a:schemeClr>
                </a:solidFill>
              </a:rPr>
              <a:t>Generating</a:t>
            </a:r>
          </a:p>
          <a:p>
            <a:pPr algn="ctr"/>
            <a:r>
              <a:rPr lang="en-GB" sz="3200" b="1" dirty="0" smtClean="0">
                <a:solidFill>
                  <a:schemeClr val="bg2">
                    <a:lumMod val="90000"/>
                  </a:schemeClr>
                </a:solidFill>
              </a:rPr>
              <a:t>Exceptional</a:t>
            </a:r>
          </a:p>
          <a:p>
            <a:pPr algn="ctr"/>
            <a:r>
              <a:rPr lang="en-GB" sz="3200" b="1" dirty="0" smtClean="0">
                <a:solidFill>
                  <a:schemeClr val="bg2">
                    <a:lumMod val="90000"/>
                  </a:schemeClr>
                </a:solidFill>
              </a:rPr>
              <a:t>Insights</a:t>
            </a:r>
            <a:endParaRPr lang="en-GB" sz="3200" b="1" dirty="0">
              <a:solidFill>
                <a:schemeClr val="bg2">
                  <a:lumMod val="90000"/>
                </a:schemeClr>
              </a:solidFill>
            </a:endParaRPr>
          </a:p>
        </p:txBody>
      </p:sp>
    </p:spTree>
    <p:extLst>
      <p:ext uri="{BB962C8B-B14F-4D97-AF65-F5344CB8AC3E}">
        <p14:creationId xmlns:p14="http://schemas.microsoft.com/office/powerpoint/2010/main" val="878049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squires\Pictures\BLOG WIP\jackanory-16x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7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84168" y="5229200"/>
            <a:ext cx="2754217" cy="1354217"/>
          </a:xfrm>
          <a:prstGeom prst="rect">
            <a:avLst/>
          </a:prstGeom>
          <a:noFill/>
        </p:spPr>
        <p:txBody>
          <a:bodyPr wrap="none" rtlCol="0">
            <a:spAutoFit/>
          </a:bodyPr>
          <a:lstStyle/>
          <a:p>
            <a:endParaRPr lang="en-GB" dirty="0">
              <a:solidFill>
                <a:schemeClr val="bg2">
                  <a:lumMod val="90000"/>
                </a:schemeClr>
              </a:solidFill>
            </a:endParaRPr>
          </a:p>
          <a:p>
            <a:pPr algn="ctr"/>
            <a:r>
              <a:rPr lang="en-GB" sz="3200" b="1" dirty="0" smtClean="0">
                <a:solidFill>
                  <a:schemeClr val="bg1"/>
                </a:solidFill>
              </a:rPr>
              <a:t>Synthesis &amp; </a:t>
            </a:r>
          </a:p>
          <a:p>
            <a:pPr algn="ctr"/>
            <a:r>
              <a:rPr lang="en-GB" sz="3200" b="1" dirty="0" smtClean="0">
                <a:solidFill>
                  <a:schemeClr val="bg1"/>
                </a:solidFill>
              </a:rPr>
              <a:t>Communication</a:t>
            </a:r>
            <a:endParaRPr lang="en-GB" sz="3200" b="1" dirty="0">
              <a:solidFill>
                <a:schemeClr val="bg1"/>
              </a:solidFill>
            </a:endParaRPr>
          </a:p>
        </p:txBody>
      </p:sp>
    </p:spTree>
    <p:extLst>
      <p:ext uri="{BB962C8B-B14F-4D97-AF65-F5344CB8AC3E}">
        <p14:creationId xmlns:p14="http://schemas.microsoft.com/office/powerpoint/2010/main" val="4072546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37" y="1052736"/>
            <a:ext cx="2330347" cy="233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572" y="105273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736" y="2231118"/>
            <a:ext cx="2876797" cy="287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586" y="4453433"/>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90" y="445343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211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squires\Pictures\BLOG WIP\Voltaire-pseudonimo-di-Francois-Marie-Arou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 y="0"/>
            <a:ext cx="9145057" cy="6858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86384" y="4293096"/>
            <a:ext cx="3096344" cy="2031325"/>
          </a:xfrm>
          <a:prstGeom prst="rect">
            <a:avLst/>
          </a:prstGeom>
          <a:noFill/>
        </p:spPr>
        <p:txBody>
          <a:bodyPr wrap="square" rtlCol="0">
            <a:spAutoFit/>
          </a:bodyPr>
          <a:lstStyle/>
          <a:p>
            <a:pPr algn="r"/>
            <a:r>
              <a:rPr lang="en-GB" b="1" dirty="0" smtClean="0">
                <a:solidFill>
                  <a:schemeClr val="bg2">
                    <a:lumMod val="90000"/>
                  </a:schemeClr>
                </a:solidFill>
              </a:rPr>
              <a:t>Common sense</a:t>
            </a:r>
          </a:p>
          <a:p>
            <a:pPr algn="r"/>
            <a:r>
              <a:rPr lang="en-GB" b="1" dirty="0" smtClean="0">
                <a:solidFill>
                  <a:schemeClr val="bg2">
                    <a:lumMod val="90000"/>
                  </a:schemeClr>
                </a:solidFill>
              </a:rPr>
              <a:t>Is not so common</a:t>
            </a:r>
            <a:endParaRPr lang="en-GB" b="1" dirty="0" smtClean="0">
              <a:solidFill>
                <a:schemeClr val="bg2">
                  <a:lumMod val="90000"/>
                </a:schemeClr>
              </a:solidFill>
            </a:endParaRPr>
          </a:p>
          <a:p>
            <a:pPr algn="r"/>
            <a:endParaRPr lang="en-GB" b="1" dirty="0" smtClean="0">
              <a:solidFill>
                <a:schemeClr val="bg2">
                  <a:lumMod val="90000"/>
                </a:schemeClr>
              </a:solidFill>
            </a:endParaRPr>
          </a:p>
          <a:p>
            <a:pPr algn="r"/>
            <a:endParaRPr lang="en-GB" b="1" dirty="0">
              <a:solidFill>
                <a:schemeClr val="bg2">
                  <a:lumMod val="90000"/>
                </a:schemeClr>
              </a:solidFill>
            </a:endParaRPr>
          </a:p>
          <a:p>
            <a:pPr algn="r"/>
            <a:endParaRPr lang="en-GB" b="1" dirty="0" smtClean="0">
              <a:solidFill>
                <a:schemeClr val="bg2">
                  <a:lumMod val="90000"/>
                </a:schemeClr>
              </a:solidFill>
            </a:endParaRPr>
          </a:p>
          <a:p>
            <a:pPr algn="r"/>
            <a:endParaRPr lang="en-GB" b="1" dirty="0">
              <a:solidFill>
                <a:schemeClr val="bg2">
                  <a:lumMod val="90000"/>
                </a:schemeClr>
              </a:solidFill>
            </a:endParaRPr>
          </a:p>
          <a:p>
            <a:pPr algn="r"/>
            <a:r>
              <a:rPr lang="en-GB" b="1" dirty="0" smtClean="0">
                <a:solidFill>
                  <a:schemeClr val="bg2">
                    <a:lumMod val="90000"/>
                  </a:schemeClr>
                </a:solidFill>
              </a:rPr>
              <a:t>Voltaire</a:t>
            </a:r>
            <a:endParaRPr lang="en-GB" dirty="0">
              <a:solidFill>
                <a:schemeClr val="bg2">
                  <a:lumMod val="90000"/>
                </a:schemeClr>
              </a:solidFill>
            </a:endParaRPr>
          </a:p>
        </p:txBody>
      </p:sp>
    </p:spTree>
    <p:extLst>
      <p:ext uri="{BB962C8B-B14F-4D97-AF65-F5344CB8AC3E}">
        <p14:creationId xmlns:p14="http://schemas.microsoft.com/office/powerpoint/2010/main" val="2306253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is Einstein famous? | World Economic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8144" y="404664"/>
            <a:ext cx="3096344" cy="2308324"/>
          </a:xfrm>
          <a:prstGeom prst="rect">
            <a:avLst/>
          </a:prstGeom>
          <a:noFill/>
        </p:spPr>
        <p:txBody>
          <a:bodyPr wrap="square" rtlCol="0">
            <a:spAutoFit/>
          </a:bodyPr>
          <a:lstStyle/>
          <a:p>
            <a:pPr algn="r"/>
            <a:r>
              <a:rPr lang="en-GB" b="1" dirty="0" smtClean="0">
                <a:solidFill>
                  <a:schemeClr val="bg2">
                    <a:lumMod val="90000"/>
                  </a:schemeClr>
                </a:solidFill>
              </a:rPr>
              <a:t>I have no special talents.</a:t>
            </a:r>
          </a:p>
          <a:p>
            <a:pPr algn="r"/>
            <a:endParaRPr lang="en-GB" b="1" dirty="0">
              <a:solidFill>
                <a:schemeClr val="bg2">
                  <a:lumMod val="90000"/>
                </a:schemeClr>
              </a:solidFill>
            </a:endParaRPr>
          </a:p>
          <a:p>
            <a:pPr algn="r"/>
            <a:r>
              <a:rPr lang="en-GB" b="1" dirty="0" smtClean="0">
                <a:solidFill>
                  <a:schemeClr val="bg2">
                    <a:lumMod val="90000"/>
                  </a:schemeClr>
                </a:solidFill>
              </a:rPr>
              <a:t>I am only passionately curious</a:t>
            </a:r>
            <a:endParaRPr lang="en-GB" b="1" dirty="0" smtClean="0">
              <a:solidFill>
                <a:schemeClr val="bg2">
                  <a:lumMod val="90000"/>
                </a:schemeClr>
              </a:solidFill>
            </a:endParaRPr>
          </a:p>
          <a:p>
            <a:pPr algn="r"/>
            <a:endParaRPr lang="en-GB" b="1" dirty="0" smtClean="0">
              <a:solidFill>
                <a:schemeClr val="bg2">
                  <a:lumMod val="90000"/>
                </a:schemeClr>
              </a:solidFill>
            </a:endParaRPr>
          </a:p>
          <a:p>
            <a:pPr algn="r"/>
            <a:endParaRPr lang="en-GB" b="1" dirty="0">
              <a:solidFill>
                <a:schemeClr val="bg2">
                  <a:lumMod val="90000"/>
                </a:schemeClr>
              </a:solidFill>
            </a:endParaRPr>
          </a:p>
          <a:p>
            <a:pPr algn="r"/>
            <a:endParaRPr lang="en-GB" b="1" dirty="0" smtClean="0">
              <a:solidFill>
                <a:schemeClr val="bg2">
                  <a:lumMod val="90000"/>
                </a:schemeClr>
              </a:solidFill>
            </a:endParaRPr>
          </a:p>
          <a:p>
            <a:pPr algn="r"/>
            <a:endParaRPr lang="en-GB" b="1" dirty="0">
              <a:solidFill>
                <a:schemeClr val="bg2">
                  <a:lumMod val="90000"/>
                </a:schemeClr>
              </a:solidFill>
            </a:endParaRPr>
          </a:p>
          <a:p>
            <a:pPr algn="r"/>
            <a:r>
              <a:rPr lang="en-GB" b="1" dirty="0" smtClean="0">
                <a:solidFill>
                  <a:schemeClr val="bg2">
                    <a:lumMod val="90000"/>
                  </a:schemeClr>
                </a:solidFill>
              </a:rPr>
              <a:t>Albert </a:t>
            </a:r>
            <a:r>
              <a:rPr lang="en-GB" b="1" dirty="0" smtClean="0">
                <a:solidFill>
                  <a:schemeClr val="bg2">
                    <a:lumMod val="90000"/>
                  </a:schemeClr>
                </a:solidFill>
              </a:rPr>
              <a:t>Einste</a:t>
            </a:r>
            <a:r>
              <a:rPr lang="en-GB" dirty="0" smtClean="0">
                <a:solidFill>
                  <a:schemeClr val="bg2">
                    <a:lumMod val="90000"/>
                  </a:schemeClr>
                </a:solidFill>
              </a:rPr>
              <a:t>in</a:t>
            </a:r>
            <a:endParaRPr lang="en-GB" dirty="0">
              <a:solidFill>
                <a:schemeClr val="bg2">
                  <a:lumMod val="90000"/>
                </a:schemeClr>
              </a:solidFill>
            </a:endParaRPr>
          </a:p>
        </p:txBody>
      </p:sp>
    </p:spTree>
    <p:extLst>
      <p:ext uri="{BB962C8B-B14F-4D97-AF65-F5344CB8AC3E}">
        <p14:creationId xmlns:p14="http://schemas.microsoft.com/office/powerpoint/2010/main" val="1162419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180512"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5496" y="620688"/>
            <a:ext cx="2458861" cy="3785652"/>
          </a:xfrm>
          <a:prstGeom prst="rect">
            <a:avLst/>
          </a:prstGeom>
          <a:noFill/>
        </p:spPr>
        <p:txBody>
          <a:bodyPr wrap="square" rtlCol="0">
            <a:spAutoFit/>
          </a:bodyPr>
          <a:lstStyle/>
          <a:p>
            <a:r>
              <a:rPr lang="en-GB" b="1" dirty="0">
                <a:solidFill>
                  <a:schemeClr val="accent6">
                    <a:lumMod val="20000"/>
                    <a:lumOff val="80000"/>
                  </a:schemeClr>
                </a:solidFill>
              </a:rPr>
              <a:t>Words are, of course, the most powerful drug used by mankind</a:t>
            </a:r>
            <a:r>
              <a:rPr lang="en-GB" b="1" dirty="0" smtClean="0"/>
              <a:t>.</a:t>
            </a:r>
          </a:p>
          <a:p>
            <a:endParaRPr lang="en-GB" b="1" dirty="0">
              <a:solidFill>
                <a:schemeClr val="bg2">
                  <a:lumMod val="90000"/>
                </a:schemeClr>
              </a:solidFill>
            </a:endParaRPr>
          </a:p>
          <a:p>
            <a:r>
              <a:rPr lang="en-GB" b="1" dirty="0">
                <a:solidFill>
                  <a:schemeClr val="accent6">
                    <a:lumMod val="20000"/>
                    <a:lumOff val="80000"/>
                  </a:schemeClr>
                </a:solidFill>
              </a:rPr>
              <a:t>If history were taught in the form of stories, it would never be forgotten.</a:t>
            </a:r>
          </a:p>
          <a:p>
            <a:pPr algn="r"/>
            <a:endParaRPr lang="en-GB" b="1" dirty="0" smtClean="0">
              <a:solidFill>
                <a:schemeClr val="bg2">
                  <a:lumMod val="90000"/>
                </a:schemeClr>
              </a:solidFill>
            </a:endParaRPr>
          </a:p>
          <a:p>
            <a:pPr algn="r"/>
            <a:endParaRPr lang="en-GB" dirty="0">
              <a:solidFill>
                <a:schemeClr val="bg2">
                  <a:lumMod val="90000"/>
                </a:schemeClr>
              </a:solidFill>
            </a:endParaRPr>
          </a:p>
          <a:p>
            <a:pPr algn="r"/>
            <a:endParaRPr lang="en-GB" dirty="0" smtClean="0">
              <a:solidFill>
                <a:schemeClr val="bg2">
                  <a:lumMod val="90000"/>
                </a:schemeClr>
              </a:solidFill>
            </a:endParaRPr>
          </a:p>
          <a:p>
            <a:pPr algn="r"/>
            <a:endParaRPr lang="en-GB" dirty="0">
              <a:solidFill>
                <a:schemeClr val="bg2">
                  <a:lumMod val="90000"/>
                </a:schemeClr>
              </a:solidFill>
            </a:endParaRPr>
          </a:p>
          <a:p>
            <a:pPr algn="r"/>
            <a:r>
              <a:rPr lang="en-GB" sz="2400" dirty="0" err="1" smtClean="0">
                <a:solidFill>
                  <a:schemeClr val="bg2">
                    <a:lumMod val="90000"/>
                  </a:schemeClr>
                </a:solidFill>
              </a:rPr>
              <a:t>Ruyard</a:t>
            </a:r>
            <a:r>
              <a:rPr lang="en-GB" sz="2400" dirty="0" smtClean="0">
                <a:solidFill>
                  <a:schemeClr val="bg2">
                    <a:lumMod val="90000"/>
                  </a:schemeClr>
                </a:solidFill>
              </a:rPr>
              <a:t> Kipling</a:t>
            </a:r>
            <a:endParaRPr lang="en-GB" sz="2400" dirty="0">
              <a:solidFill>
                <a:schemeClr val="bg2">
                  <a:lumMod val="90000"/>
                </a:schemeClr>
              </a:solidFill>
            </a:endParaRPr>
          </a:p>
        </p:txBody>
      </p:sp>
    </p:spTree>
    <p:extLst>
      <p:ext uri="{BB962C8B-B14F-4D97-AF65-F5344CB8AC3E}">
        <p14:creationId xmlns:p14="http://schemas.microsoft.com/office/powerpoint/2010/main" val="910991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msquires\Pictures\BLOG WIP\cat-in-the-hat-16x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384"/>
            <a:ext cx="9168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28184" y="476672"/>
            <a:ext cx="2458861" cy="3508653"/>
          </a:xfrm>
          <a:prstGeom prst="rect">
            <a:avLst/>
          </a:prstGeom>
          <a:noFill/>
        </p:spPr>
        <p:txBody>
          <a:bodyPr wrap="square" rtlCol="0">
            <a:spAutoFit/>
          </a:bodyPr>
          <a:lstStyle/>
          <a:p>
            <a:pPr algn="r"/>
            <a:r>
              <a:rPr lang="en-GB" b="1" dirty="0" smtClean="0">
                <a:solidFill>
                  <a:schemeClr val="accent6">
                    <a:lumMod val="20000"/>
                    <a:lumOff val="80000"/>
                  </a:schemeClr>
                </a:solidFill>
              </a:rPr>
              <a:t>Think left and think right </a:t>
            </a:r>
          </a:p>
          <a:p>
            <a:pPr algn="r"/>
            <a:r>
              <a:rPr lang="en-GB" b="1" dirty="0" smtClean="0">
                <a:solidFill>
                  <a:schemeClr val="accent6">
                    <a:lumMod val="20000"/>
                    <a:lumOff val="80000"/>
                  </a:schemeClr>
                </a:solidFill>
              </a:rPr>
              <a:t>And think low and think high.</a:t>
            </a:r>
            <a:endParaRPr lang="en-GB" b="1" dirty="0" smtClean="0"/>
          </a:p>
          <a:p>
            <a:pPr algn="r"/>
            <a:endParaRPr lang="en-GB" b="1" dirty="0" smtClean="0">
              <a:solidFill>
                <a:schemeClr val="bg2">
                  <a:lumMod val="90000"/>
                </a:schemeClr>
              </a:solidFill>
            </a:endParaRPr>
          </a:p>
          <a:p>
            <a:pPr algn="r"/>
            <a:endParaRPr lang="en-GB" b="1" dirty="0">
              <a:solidFill>
                <a:schemeClr val="bg2">
                  <a:lumMod val="90000"/>
                </a:schemeClr>
              </a:solidFill>
            </a:endParaRPr>
          </a:p>
          <a:p>
            <a:pPr algn="r"/>
            <a:r>
              <a:rPr lang="en-GB" b="1" dirty="0" smtClean="0">
                <a:solidFill>
                  <a:schemeClr val="accent6">
                    <a:lumMod val="20000"/>
                    <a:lumOff val="80000"/>
                  </a:schemeClr>
                </a:solidFill>
              </a:rPr>
              <a:t>Oh the thinks you can think up if only you try</a:t>
            </a:r>
            <a:endParaRPr lang="en-GB" b="1" dirty="0">
              <a:solidFill>
                <a:schemeClr val="accent6">
                  <a:lumMod val="20000"/>
                  <a:lumOff val="80000"/>
                </a:schemeClr>
              </a:solidFill>
            </a:endParaRPr>
          </a:p>
          <a:p>
            <a:pPr algn="r"/>
            <a:endParaRPr lang="en-GB" b="1" dirty="0" smtClean="0">
              <a:solidFill>
                <a:schemeClr val="bg2">
                  <a:lumMod val="90000"/>
                </a:schemeClr>
              </a:solidFill>
            </a:endParaRPr>
          </a:p>
          <a:p>
            <a:pPr algn="r"/>
            <a:endParaRPr lang="en-GB" dirty="0">
              <a:solidFill>
                <a:schemeClr val="bg2">
                  <a:lumMod val="90000"/>
                </a:schemeClr>
              </a:solidFill>
            </a:endParaRPr>
          </a:p>
          <a:p>
            <a:pPr algn="r"/>
            <a:endParaRPr lang="en-GB" dirty="0" smtClean="0">
              <a:solidFill>
                <a:schemeClr val="bg2">
                  <a:lumMod val="90000"/>
                </a:schemeClr>
              </a:solidFill>
            </a:endParaRPr>
          </a:p>
          <a:p>
            <a:pPr algn="r"/>
            <a:endParaRPr lang="en-GB" dirty="0">
              <a:solidFill>
                <a:schemeClr val="bg2">
                  <a:lumMod val="90000"/>
                </a:schemeClr>
              </a:solidFill>
            </a:endParaRPr>
          </a:p>
          <a:p>
            <a:pPr algn="r"/>
            <a:r>
              <a:rPr lang="en-GB" sz="2400" dirty="0" smtClean="0">
                <a:solidFill>
                  <a:schemeClr val="bg2">
                    <a:lumMod val="90000"/>
                  </a:schemeClr>
                </a:solidFill>
              </a:rPr>
              <a:t>Dr Seuss</a:t>
            </a:r>
            <a:endParaRPr lang="en-GB" sz="2400" dirty="0">
              <a:solidFill>
                <a:schemeClr val="bg2">
                  <a:lumMod val="90000"/>
                </a:schemeClr>
              </a:solidFill>
            </a:endParaRPr>
          </a:p>
        </p:txBody>
      </p:sp>
    </p:spTree>
    <p:extLst>
      <p:ext uri="{BB962C8B-B14F-4D97-AF65-F5344CB8AC3E}">
        <p14:creationId xmlns:p14="http://schemas.microsoft.com/office/powerpoint/2010/main" val="3690601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squires\Pictures\BLOG WIP\Age-of-Samur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6" y="0"/>
            <a:ext cx="9184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9512" y="692696"/>
            <a:ext cx="3817917" cy="4093428"/>
          </a:xfrm>
          <a:prstGeom prst="rect">
            <a:avLst/>
          </a:prstGeom>
        </p:spPr>
        <p:txBody>
          <a:bodyPr wrap="square">
            <a:spAutoFit/>
          </a:bodyPr>
          <a:lstStyle/>
          <a:p>
            <a:r>
              <a:rPr lang="en-GB" sz="2000" b="1" dirty="0">
                <a:solidFill>
                  <a:srgbClr val="232629"/>
                </a:solidFill>
              </a:rPr>
              <a:t>IBM “The Battle For Personalised Loyalty”</a:t>
            </a:r>
          </a:p>
          <a:p>
            <a:endParaRPr lang="en-GB" sz="2000" b="1" dirty="0">
              <a:solidFill>
                <a:srgbClr val="232629"/>
              </a:solidFill>
            </a:endParaRPr>
          </a:p>
          <a:p>
            <a:r>
              <a:rPr lang="en-GB" sz="2000" b="1" dirty="0">
                <a:solidFill>
                  <a:srgbClr val="232629"/>
                </a:solidFill>
              </a:rPr>
              <a:t>What will set winners apart?</a:t>
            </a:r>
          </a:p>
          <a:p>
            <a:endParaRPr lang="en-GB" sz="2000" b="1" dirty="0">
              <a:solidFill>
                <a:srgbClr val="232629"/>
              </a:solidFill>
            </a:endParaRPr>
          </a:p>
          <a:p>
            <a:pPr marL="285750" indent="-285750">
              <a:buFontTx/>
              <a:buChar char="-"/>
            </a:pPr>
            <a:r>
              <a:rPr lang="en-GB" sz="2000" b="1" dirty="0">
                <a:solidFill>
                  <a:srgbClr val="232629"/>
                </a:solidFill>
              </a:rPr>
              <a:t>Who has access to the most data?</a:t>
            </a:r>
          </a:p>
          <a:p>
            <a:pPr marL="285750" indent="-285750">
              <a:buFontTx/>
              <a:buChar char="-"/>
            </a:pPr>
            <a:endParaRPr lang="en-GB" sz="2000" b="1" dirty="0">
              <a:solidFill>
                <a:srgbClr val="232629"/>
              </a:solidFill>
            </a:endParaRPr>
          </a:p>
          <a:p>
            <a:pPr marL="285750" indent="-285750">
              <a:buFontTx/>
              <a:buChar char="-"/>
            </a:pPr>
            <a:r>
              <a:rPr lang="en-GB" sz="2000" b="1" dirty="0">
                <a:solidFill>
                  <a:srgbClr val="232629"/>
                </a:solidFill>
              </a:rPr>
              <a:t>Who has the best ability to garner insight &amp; act on data?</a:t>
            </a:r>
          </a:p>
          <a:p>
            <a:pPr marL="285750" indent="-285750">
              <a:buFontTx/>
              <a:buChar char="-"/>
            </a:pPr>
            <a:endParaRPr lang="en-GB" sz="2000" b="1" dirty="0">
              <a:solidFill>
                <a:srgbClr val="232629"/>
              </a:solidFill>
            </a:endParaRPr>
          </a:p>
          <a:p>
            <a:pPr marL="285750" indent="-285750">
              <a:buFontTx/>
              <a:buChar char="-"/>
            </a:pPr>
            <a:r>
              <a:rPr lang="en-GB" sz="2000" b="1" dirty="0">
                <a:solidFill>
                  <a:srgbClr val="232629"/>
                </a:solidFill>
              </a:rPr>
              <a:t>Who can execute the best at the moment of truth?</a:t>
            </a:r>
            <a:endParaRPr lang="en-GB" sz="2000" b="1" dirty="0"/>
          </a:p>
        </p:txBody>
      </p:sp>
    </p:spTree>
    <p:extLst>
      <p:ext uri="{BB962C8B-B14F-4D97-AF65-F5344CB8AC3E}">
        <p14:creationId xmlns:p14="http://schemas.microsoft.com/office/powerpoint/2010/main" val="2206161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4" y="0"/>
            <a:ext cx="91747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188640"/>
            <a:ext cx="1581397" cy="158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673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squires\Pictures\LEGO DATA SCIENTISTS\leg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257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squires\Pictures\LEGO DATA SCIENTISTS\lego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6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282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 xmlns:a16="http://schemas.microsoft.com/office/drawing/2014/main" id="{E87263A5-2521-4CB9-BF50-0073FBA95A4D}"/>
              </a:ext>
            </a:extLst>
          </p:cNvPr>
          <p:cNvSpPr>
            <a:spLocks noGrp="1"/>
          </p:cNvSpPr>
          <p:nvPr>
            <p:ph type="sldNum" sz="quarter" idx="12"/>
          </p:nvPr>
        </p:nvSpPr>
        <p:spPr/>
        <p:txBody>
          <a:bodyPr/>
          <a:lstStyle/>
          <a:p>
            <a:fld id="{DD5F39C7-9A14-4585-9E5F-467E732736DA}" type="slidenum">
              <a:rPr lang="en-GB" smtClean="0"/>
              <a:pPr/>
              <a:t>4</a:t>
            </a:fld>
            <a:endParaRPr lang="en-GB"/>
          </a:p>
        </p:txBody>
      </p:sp>
      <p:pic>
        <p:nvPicPr>
          <p:cNvPr id="2050" name="Picture 2" descr="C:\Users\msquires\Pictures\outnumbered s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3526" y="188640"/>
            <a:ext cx="3961341" cy="677108"/>
          </a:xfrm>
          <a:prstGeom prst="rect">
            <a:avLst/>
          </a:prstGeom>
          <a:noFill/>
        </p:spPr>
        <p:txBody>
          <a:bodyPr wrap="none" rtlCol="0">
            <a:spAutoFit/>
          </a:bodyPr>
          <a:lstStyle/>
          <a:p>
            <a:r>
              <a:rPr lang="en-GB" sz="2000" dirty="0" smtClean="0">
                <a:solidFill>
                  <a:schemeClr val="bg2">
                    <a:lumMod val="90000"/>
                  </a:schemeClr>
                </a:solidFill>
              </a:rPr>
              <a:t>Problem</a:t>
            </a:r>
            <a:r>
              <a:rPr lang="en-GB" sz="2000" dirty="0" smtClean="0">
                <a:solidFill>
                  <a:schemeClr val="bg2">
                    <a:lumMod val="90000"/>
                  </a:schemeClr>
                </a:solidFill>
              </a:rPr>
              <a:t>……not enough Samurai</a:t>
            </a:r>
            <a:endParaRPr lang="en-GB" sz="2000" dirty="0" smtClean="0">
              <a:solidFill>
                <a:schemeClr val="bg2">
                  <a:lumMod val="90000"/>
                </a:schemeClr>
              </a:solidFill>
            </a:endParaRPr>
          </a:p>
          <a:p>
            <a:endParaRPr lang="en-GB" dirty="0">
              <a:solidFill>
                <a:schemeClr val="bg2">
                  <a:lumMod val="90000"/>
                </a:schemeClr>
              </a:solidFill>
            </a:endParaRPr>
          </a:p>
        </p:txBody>
      </p:sp>
    </p:spTree>
    <p:extLst>
      <p:ext uri="{BB962C8B-B14F-4D97-AF65-F5344CB8AC3E}">
        <p14:creationId xmlns:p14="http://schemas.microsoft.com/office/powerpoint/2010/main" val="161671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squires\Pictures\BLOG WIP\10yearsa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5" y="34149"/>
            <a:ext cx="91344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squires\Pictures\BLOG WIP\McKins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7835" y="3850012"/>
            <a:ext cx="2160240" cy="2743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msquires\Pictures\BLOG WIP\hb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3850012"/>
            <a:ext cx="2016224" cy="2743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squires\Pictures\BLOG WIP\Davenpo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850012"/>
            <a:ext cx="1872208" cy="274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912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squires\Pictures\BLOG WIP\success_fail_shutterstock_Dim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578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560" y="476672"/>
            <a:ext cx="4572000" cy="4154984"/>
          </a:xfrm>
          <a:prstGeom prst="rect">
            <a:avLst/>
          </a:prstGeom>
        </p:spPr>
        <p:txBody>
          <a:bodyPr>
            <a:spAutoFit/>
          </a:bodyPr>
          <a:lstStyle/>
          <a:p>
            <a:r>
              <a:rPr lang="en-GB" sz="2400" dirty="0">
                <a:latin typeface="Arial" panose="020B0604020202020204" pitchFamily="34" charset="0"/>
                <a:cs typeface="Arial" panose="020B0604020202020204" pitchFamily="34" charset="0"/>
              </a:rPr>
              <a:t>According to </a:t>
            </a:r>
            <a:r>
              <a:rPr lang="en-GB" sz="2400" dirty="0" smtClean="0">
                <a:latin typeface="Arial" panose="020B0604020202020204" pitchFamily="34" charset="0"/>
                <a:cs typeface="Arial" panose="020B0604020202020204" pitchFamily="34" charset="0"/>
              </a:rPr>
              <a:t>Gartner</a:t>
            </a:r>
            <a:r>
              <a:rPr lang="en-GB" sz="2400" dirty="0">
                <a:latin typeface="Arial" panose="020B0604020202020204" pitchFamily="34" charset="0"/>
                <a:cs typeface="Arial" panose="020B0604020202020204" pitchFamily="34" charset="0"/>
              </a:rPr>
              <a:t> analyst Nick </a:t>
            </a:r>
            <a:r>
              <a:rPr lang="en-GB" sz="2400" dirty="0" err="1">
                <a:latin typeface="Arial" panose="020B0604020202020204" pitchFamily="34" charset="0"/>
                <a:cs typeface="Arial" panose="020B0604020202020204" pitchFamily="34" charset="0"/>
              </a:rPr>
              <a:t>Heudecker</a:t>
            </a:r>
            <a:r>
              <a:rPr lang="en-GB" sz="2400" dirty="0">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over 85% </a:t>
            </a:r>
            <a:r>
              <a:rPr lang="en-GB" sz="2400" dirty="0">
                <a:latin typeface="Arial" panose="020B0604020202020204" pitchFamily="34" charset="0"/>
                <a:cs typeface="Arial" panose="020B0604020202020204" pitchFamily="34" charset="0"/>
              </a:rPr>
              <a:t>of data science projects fail.  </a:t>
            </a:r>
            <a:endParaRPr lang="en-GB" sz="24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 </a:t>
            </a:r>
            <a:r>
              <a:rPr lang="en-GB" sz="2400" dirty="0">
                <a:latin typeface="Arial" panose="020B0604020202020204" pitchFamily="34" charset="0"/>
                <a:cs typeface="Arial" panose="020B0604020202020204" pitchFamily="34" charset="0"/>
              </a:rPr>
              <a:t>report from </a:t>
            </a:r>
            <a:r>
              <a:rPr lang="en-GB" sz="2400" dirty="0" smtClean="0">
                <a:latin typeface="Arial" panose="020B0604020202020204" pitchFamily="34" charset="0"/>
                <a:cs typeface="Arial" panose="020B0604020202020204" pitchFamily="34" charset="0"/>
              </a:rPr>
              <a:t>Dimensional Research</a:t>
            </a:r>
            <a:r>
              <a:rPr lang="en-GB" sz="2400" dirty="0">
                <a:latin typeface="Arial" panose="020B0604020202020204" pitchFamily="34" charset="0"/>
                <a:cs typeface="Arial" panose="020B0604020202020204" pitchFamily="34" charset="0"/>
              </a:rPr>
              <a:t> indicated that </a:t>
            </a:r>
            <a:r>
              <a:rPr lang="en-GB" sz="2400" dirty="0">
                <a:solidFill>
                  <a:srgbClr val="FF0000"/>
                </a:solidFill>
                <a:latin typeface="Arial" panose="020B0604020202020204" pitchFamily="34" charset="0"/>
                <a:cs typeface="Arial" panose="020B0604020202020204" pitchFamily="34" charset="0"/>
              </a:rPr>
              <a:t>only 4%</a:t>
            </a:r>
            <a:r>
              <a:rPr lang="en-GB" sz="2400" dirty="0">
                <a:latin typeface="Arial" panose="020B0604020202020204" pitchFamily="34" charset="0"/>
                <a:cs typeface="Arial" panose="020B0604020202020204" pitchFamily="34" charset="0"/>
              </a:rPr>
              <a:t> of companies have succeeded in deploying </a:t>
            </a:r>
            <a:r>
              <a:rPr lang="en-GB" sz="2400" dirty="0" smtClean="0">
                <a:latin typeface="Arial" panose="020B0604020202020204" pitchFamily="34" charset="0"/>
                <a:cs typeface="Arial" panose="020B0604020202020204" pitchFamily="34" charset="0"/>
              </a:rPr>
              <a:t>machine learning </a:t>
            </a:r>
            <a:r>
              <a:rPr lang="en-GB" sz="2400" dirty="0">
                <a:latin typeface="Arial" panose="020B0604020202020204" pitchFamily="34" charset="0"/>
                <a:cs typeface="Arial" panose="020B0604020202020204" pitchFamily="34" charset="0"/>
              </a:rPr>
              <a:t>models to production environment.</a:t>
            </a:r>
          </a:p>
        </p:txBody>
      </p:sp>
    </p:spTree>
    <p:extLst>
      <p:ext uri="{BB962C8B-B14F-4D97-AF65-F5344CB8AC3E}">
        <p14:creationId xmlns:p14="http://schemas.microsoft.com/office/powerpoint/2010/main" val="4105160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179512" y="260648"/>
            <a:ext cx="3848869" cy="2057805"/>
          </a:xfrm>
          <a:prstGeom prst="rect">
            <a:avLst/>
          </a:prstGeom>
        </p:spPr>
      </p:pic>
    </p:spTree>
    <p:extLst>
      <p:ext uri="{BB962C8B-B14F-4D97-AF65-F5344CB8AC3E}">
        <p14:creationId xmlns:p14="http://schemas.microsoft.com/office/powerpoint/2010/main" val="4181551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squires\Pictures\BLOG WIP\86049251_m-750x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496" y="332656"/>
            <a:ext cx="3240360" cy="1569660"/>
          </a:xfrm>
          <a:prstGeom prst="rect">
            <a:avLst/>
          </a:prstGeom>
        </p:spPr>
        <p:txBody>
          <a:bodyPr wrap="square">
            <a:spAutoFit/>
          </a:bodyPr>
          <a:lstStyle/>
          <a:p>
            <a:r>
              <a:rPr lang="en-GB" sz="2400" dirty="0" smtClean="0">
                <a:latin typeface="Arial" panose="020B0604020202020204" pitchFamily="34" charset="0"/>
                <a:cs typeface="Arial" panose="020B0604020202020204" pitchFamily="34" charset="0"/>
              </a:rPr>
              <a:t> The average data scientist/analyst only remains in their role for around 2 years. </a:t>
            </a:r>
          </a:p>
        </p:txBody>
      </p:sp>
      <p:sp>
        <p:nvSpPr>
          <p:cNvPr id="6" name="Rectangle 5"/>
          <p:cNvSpPr/>
          <p:nvPr/>
        </p:nvSpPr>
        <p:spPr>
          <a:xfrm>
            <a:off x="5724128" y="332656"/>
            <a:ext cx="3456384" cy="1938992"/>
          </a:xfrm>
          <a:prstGeom prst="rect">
            <a:avLst/>
          </a:prstGeom>
        </p:spPr>
        <p:txBody>
          <a:bodyPr wrap="square">
            <a:spAutoFit/>
          </a:bodyPr>
          <a:lstStyle/>
          <a:p>
            <a:pPr algn="r"/>
            <a:r>
              <a:rPr lang="en-GB" sz="2400" dirty="0" smtClean="0">
                <a:latin typeface="Arial" panose="020B0604020202020204" pitchFamily="34" charset="0"/>
                <a:cs typeface="Arial" panose="020B0604020202020204" pitchFamily="34" charset="0"/>
              </a:rPr>
              <a:t>75% are either actively looking for a new role, or open to  the right opportunity. </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3112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squires\Pictures\BLOG WIP\15755189980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40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ets">
      <a:dk1>
        <a:sysClr val="windowText" lastClr="000000"/>
      </a:dk1>
      <a:lt1>
        <a:sysClr val="window" lastClr="FFFFFF"/>
      </a:lt1>
      <a:dk2>
        <a:srgbClr val="6A6D71"/>
      </a:dk2>
      <a:lt2>
        <a:srgbClr val="E7E6E6"/>
      </a:lt2>
      <a:accent1>
        <a:srgbClr val="004C23"/>
      </a:accent1>
      <a:accent2>
        <a:srgbClr val="1B015A"/>
      </a:accent2>
      <a:accent3>
        <a:srgbClr val="72C247"/>
      </a:accent3>
      <a:accent4>
        <a:srgbClr val="E6006F"/>
      </a:accent4>
      <a:accent5>
        <a:srgbClr val="004C23"/>
      </a:accent5>
      <a:accent6>
        <a:srgbClr val="1B015A"/>
      </a:accent6>
      <a:hlink>
        <a:srgbClr val="E6006F"/>
      </a:hlink>
      <a:folHlink>
        <a:srgbClr val="004C23"/>
      </a:folHlink>
    </a:clrScheme>
    <a:fontScheme name="Custom 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square" lIns="144000" rIns="144000" rtlCol="0">
        <a:noAutofit/>
      </a:bodyPr>
      <a:lstStyle>
        <a:defPPr marL="179388" indent="-179388" algn="l">
          <a:spcBef>
            <a:spcPts val="400"/>
          </a:spcBef>
          <a:buFont typeface="Arial" panose="020B0604020202020204" pitchFamily="34" charset="0"/>
          <a:buChar char="˃"/>
          <a:defRPr sz="1600"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0941A018-FB9B-4401-A32C-7E04526866E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1BE140A851E84EB1FCA2A674B270C6" ma:contentTypeVersion="11" ma:contentTypeDescription="Create a new document." ma:contentTypeScope="" ma:versionID="794294974f92aa25a1b64c1aebe4dcb3">
  <xsd:schema xmlns:xsd="http://www.w3.org/2001/XMLSchema" xmlns:xs="http://www.w3.org/2001/XMLSchema" xmlns:p="http://schemas.microsoft.com/office/2006/metadata/properties" xmlns:ns2="51db8f60-2f73-4269-a988-38f957a95d08" xmlns:ns3="a2431f51-44b7-4e03-83c7-580c43c08956" targetNamespace="http://schemas.microsoft.com/office/2006/metadata/properties" ma:root="true" ma:fieldsID="fef2406754ca687eb8465920e365f6ad" ns2:_="" ns3:_="">
    <xsd:import namespace="51db8f60-2f73-4269-a988-38f957a95d08"/>
    <xsd:import namespace="a2431f51-44b7-4e03-83c7-580c43c0895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b8f60-2f73-4269-a988-38f957a95d0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431f51-44b7-4e03-83c7-580c43c089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1db8f60-2f73-4269-a988-38f957a95d08">5ZCA4UQSQ223-1035304214-56995</_dlc_DocId>
    <_dlc_DocIdUrl xmlns="51db8f60-2f73-4269-a988-38f957a95d08">
      <Url>https://mbnsolutions.sharepoint.com/sites/MBNData/_layouts/15/DocIdRedir.aspx?ID=5ZCA4UQSQ223-1035304214-56995</Url>
      <Description>5ZCA4UQSQ223-1035304214-56995</Description>
    </_dlc_DocIdUrl>
  </documentManagement>
</p:properties>
</file>

<file path=customXml/itemProps1.xml><?xml version="1.0" encoding="utf-8"?>
<ds:datastoreItem xmlns:ds="http://schemas.openxmlformats.org/officeDocument/2006/customXml" ds:itemID="{447B13F0-16A0-475A-9BF6-3EAF85181D90}"/>
</file>

<file path=customXml/itemProps2.xml><?xml version="1.0" encoding="utf-8"?>
<ds:datastoreItem xmlns:ds="http://schemas.openxmlformats.org/officeDocument/2006/customXml" ds:itemID="{4B10BA55-BFB0-482A-ADB2-F4BEA8084B82}"/>
</file>

<file path=customXml/itemProps3.xml><?xml version="1.0" encoding="utf-8"?>
<ds:datastoreItem xmlns:ds="http://schemas.openxmlformats.org/officeDocument/2006/customXml" ds:itemID="{AACA067B-24B1-499F-87E4-0AACC554B8B3}"/>
</file>

<file path=customXml/itemProps4.xml><?xml version="1.0" encoding="utf-8"?>
<ds:datastoreItem xmlns:ds="http://schemas.openxmlformats.org/officeDocument/2006/customXml" ds:itemID="{21DDC373-D42E-4E0F-88C8-779A4E461CA4}"/>
</file>

<file path=docProps/app.xml><?xml version="1.0" encoding="utf-8"?>
<Properties xmlns="http://schemas.openxmlformats.org/officeDocument/2006/extended-properties" xmlns:vt="http://schemas.openxmlformats.org/officeDocument/2006/docPropsVTypes">
  <TotalTime>6243</TotalTime>
  <Words>268</Words>
  <Application>Microsoft Office PowerPoint</Application>
  <PresentationFormat>On-screen Show (4:3)</PresentationFormat>
  <Paragraphs>80</Paragraphs>
  <Slides>32</Slides>
  <Notes>3</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1_Office Theme</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Squires</dc:creator>
  <cp:lastModifiedBy>Martin Squires</cp:lastModifiedBy>
  <cp:revision>84</cp:revision>
  <dcterms:created xsi:type="dcterms:W3CDTF">2021-04-08T10:01:00Z</dcterms:created>
  <dcterms:modified xsi:type="dcterms:W3CDTF">2021-04-12T18:04:33Z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0x010100A41BE140A851E84EB1FCA2A674B270C6</vt:lpwstr>
  </property>
  <property fmtid="{D5CDD505-2E9C-101B-9397-08002B2CF9AE}" pid="3" name="_dlc_DocIdItemGuid">
    <vt:lpwstr>87470134-d278-4386-8f58-3ab23355673a</vt:lpwstr>
  </property>
</Properties>
</file>